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80" r:id="rId1"/>
    <p:sldMasterId id="2147483792" r:id="rId2"/>
    <p:sldMasterId id="2147483816" r:id="rId3"/>
  </p:sldMasterIdLst>
  <p:notesMasterIdLst>
    <p:notesMasterId r:id="rId5"/>
  </p:notesMasterIdLst>
  <p:sldIdLst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0066"/>
    <a:srgbClr val="FF6600"/>
    <a:srgbClr val="006600"/>
    <a:srgbClr val="0000FF"/>
    <a:srgbClr val="FF99FF"/>
    <a:srgbClr val="66CCFF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424" autoAdjust="0"/>
  </p:normalViewPr>
  <p:slideViewPr>
    <p:cSldViewPr snapToGrid="0">
      <p:cViewPr varScale="1">
        <p:scale>
          <a:sx n="17" d="100"/>
          <a:sy n="17" d="100"/>
        </p:scale>
        <p:origin x="2466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F1CA0F-3959-40C6-92E3-433DC96FD7E2}" type="datetimeFigureOut">
              <a:rPr kumimoji="1" lang="ja-JP" altLang="en-US" smtClean="0"/>
              <a:t>2016/2/26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312248-EFFF-4647-9EAF-D19B7CD38A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77289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	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312248-EFFF-4647-9EAF-D19B7CD38A52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0969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1639-B2D6-4652-B8C3-1B4C224A7BAF}" type="datetimeFigureOut">
              <a:rPr lang="en-US" smtClean="0"/>
              <a:t>2/26/2016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2730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smtClean="0"/>
              <a:t>2/26/2016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9925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smtClean="0"/>
              <a:t>2/26/2016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69872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1639-B2D6-4652-B8C3-1B4C224A7BAF}" type="datetimeFigureOut">
              <a:rPr lang="en-US" smtClean="0"/>
              <a:t>2/26/2016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35160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smtClean="0"/>
              <a:t>2/26/2016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32193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961B7-6B89-48AB-966F-622E2788EECC}" type="datetimeFigureOut">
              <a:rPr lang="en-US" smtClean="0"/>
              <a:t>2/26/2016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65283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smtClean="0"/>
              <a:t>2/26/2016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91621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smtClean="0"/>
              <a:t>2/26/2016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54994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smtClean="0"/>
              <a:t>2/26/2016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6947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smtClean="0"/>
              <a:t>2/26/2016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93724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smtClean="0"/>
              <a:t>2/26/2016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1815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smtClean="0"/>
              <a:t>2/26/2016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127449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34A90-EB03-42F3-8859-2C2B2724C058}" type="datetimeFigureOut">
              <a:rPr lang="en-US" smtClean="0"/>
              <a:t>2/26/2016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281823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smtClean="0"/>
              <a:t>2/26/2016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790994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smtClean="0"/>
              <a:t>2/26/2016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49460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1639-B2D6-4652-B8C3-1B4C224A7BAF}" type="datetimeFigureOut">
              <a:rPr lang="en-US" smtClean="0"/>
              <a:t>2/26/2016</a:t>
            </a:fld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347893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smtClean="0"/>
              <a:t>2/26/2016</a:t>
            </a:fld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95285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961B7-6B89-48AB-966F-622E2788EECC}" type="datetimeFigureOut">
              <a:rPr lang="en-US" smtClean="0"/>
              <a:t>2/26/2016</a:t>
            </a:fld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305755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smtClean="0"/>
              <a:t>2/26/2016</a:t>
            </a:fld>
            <a:endParaRPr 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968256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smtClean="0"/>
              <a:t>2/26/2016</a:t>
            </a:fld>
            <a:endParaRPr 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601697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smtClean="0"/>
              <a:t>2/26/2016</a:t>
            </a:fld>
            <a:endParaRPr 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209265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smtClean="0"/>
              <a:t>2/26/2016</a:t>
            </a:fld>
            <a:endParaRPr 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6946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961B7-6B89-48AB-966F-622E2788EECC}" type="datetimeFigureOut">
              <a:rPr lang="en-US" smtClean="0"/>
              <a:t>2/26/2016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437267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smtClean="0"/>
              <a:t>2/26/2016</a:t>
            </a:fld>
            <a:endParaRPr 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337437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34A90-EB03-42F3-8859-2C2B2724C058}" type="datetimeFigureOut">
              <a:rPr lang="en-US" smtClean="0"/>
              <a:t>2/26/2016</a:t>
            </a:fld>
            <a:endParaRPr 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42412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smtClean="0"/>
              <a:t>2/26/2016</a:t>
            </a:fld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386968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smtClean="0"/>
              <a:t>2/26/2016</a:t>
            </a:fld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067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smtClean="0"/>
              <a:t>2/26/2016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7893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smtClean="0"/>
              <a:t>2/26/2016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6199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smtClean="0"/>
              <a:t>2/26/2016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982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smtClean="0"/>
              <a:t>2/26/2016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81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smtClean="0"/>
              <a:t>2/26/2016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6481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34A90-EB03-42F3-8859-2C2B2724C058}" type="datetimeFigureOut">
              <a:rPr lang="en-US" smtClean="0"/>
              <a:t>2/26/2016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6392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smtClean="0"/>
              <a:t>2/26/2016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6460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smtClean="0"/>
              <a:t>2/26/2016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0634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smtClean="0"/>
              <a:t>2/26/2016</a:t>
            </a:fld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067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横巻き 1"/>
          <p:cNvSpPr/>
          <p:nvPr/>
        </p:nvSpPr>
        <p:spPr>
          <a:xfrm>
            <a:off x="3734938" y="286603"/>
            <a:ext cx="4722125" cy="941696"/>
          </a:xfrm>
          <a:prstGeom prst="horizontalScroll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kumimoji="1" lang="en-US" altLang="ja-JP" b="1" dirty="0" smtClean="0">
                <a:ln/>
                <a:solidFill>
                  <a:schemeClr val="tx2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PowerPoint 2013</a:t>
            </a:r>
            <a:r>
              <a:rPr kumimoji="1" lang="ja-JP" altLang="en-US" b="1" dirty="0" smtClean="0">
                <a:ln/>
                <a:solidFill>
                  <a:schemeClr val="tx2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の作成手順</a:t>
            </a:r>
            <a:endParaRPr kumimoji="1" lang="ja-JP" altLang="en-US" b="1" dirty="0">
              <a:ln/>
              <a:solidFill>
                <a:schemeClr val="tx2"/>
              </a:solidFill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61684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TM02900722[[fn=イオン ボードルーム]]</Template>
  <TotalTime>321</TotalTime>
  <Words>6</Words>
  <Application>Microsoft Office PowerPoint</Application>
  <PresentationFormat>ワイド画面</PresentationFormat>
  <Paragraphs>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3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AR P丸ゴシック体M</vt:lpstr>
      <vt:lpstr>ＭＳ Ｐゴシック</vt:lpstr>
      <vt:lpstr>Arial</vt:lpstr>
      <vt:lpstr>Calibri</vt:lpstr>
      <vt:lpstr>Calibri Light</vt:lpstr>
      <vt:lpstr>Wingdings 2</vt:lpstr>
      <vt:lpstr>HDOfficeLightV0</vt:lpstr>
      <vt:lpstr>1_HDOfficeLightV0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naka gawa</dc:creator>
  <cp:lastModifiedBy>naka gawa</cp:lastModifiedBy>
  <cp:revision>38</cp:revision>
  <dcterms:created xsi:type="dcterms:W3CDTF">2016-02-05T10:09:32Z</dcterms:created>
  <dcterms:modified xsi:type="dcterms:W3CDTF">2016-02-26T07:14:55Z</dcterms:modified>
</cp:coreProperties>
</file>