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  <p:sldMasterId id="2147483792" r:id="rId2"/>
    <p:sldMasterId id="2147483816" r:id="rId3"/>
  </p:sldMasterIdLst>
  <p:notesMasterIdLst>
    <p:notesMasterId r:id="rId5"/>
  </p:notesMasterIdLst>
  <p:sldIdLst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66"/>
    <a:srgbClr val="FF6600"/>
    <a:srgbClr val="006600"/>
    <a:srgbClr val="0000FF"/>
    <a:srgbClr val="FF99FF"/>
    <a:srgbClr val="66CC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24" autoAdjust="0"/>
  </p:normalViewPr>
  <p:slideViewPr>
    <p:cSldViewPr snapToGrid="0">
      <p:cViewPr varScale="1">
        <p:scale>
          <a:sx n="17" d="100"/>
          <a:sy n="17" d="100"/>
        </p:scale>
        <p:origin x="246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1CA0F-3959-40C6-92E3-433DC96FD7E2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12248-EFFF-4647-9EAF-D19B7CD38A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72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	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12248-EFFF-4647-9EAF-D19B7CD38A5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9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73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92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987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516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219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528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162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499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94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3724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81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2744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818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909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4946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4789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528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0575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6825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169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0926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94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726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743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241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8696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06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89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19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82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81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39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46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63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67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横巻き 1"/>
          <p:cNvSpPr/>
          <p:nvPr/>
        </p:nvSpPr>
        <p:spPr>
          <a:xfrm>
            <a:off x="3734938" y="286603"/>
            <a:ext cx="4722125" cy="941696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kumimoji="1" lang="en-US" altLang="ja-JP" b="1" dirty="0" smtClean="0">
                <a:ln/>
                <a:solidFill>
                  <a:schemeClr val="tx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PowerPoint 2013</a:t>
            </a:r>
            <a:r>
              <a:rPr kumimoji="1" lang="ja-JP" altLang="en-US" b="1" dirty="0" smtClean="0">
                <a:ln/>
                <a:solidFill>
                  <a:schemeClr val="tx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の作成手順</a:t>
            </a:r>
            <a:endParaRPr kumimoji="1" lang="ja-JP" altLang="en-US" b="1" dirty="0">
              <a:ln/>
              <a:solidFill>
                <a:schemeClr val="tx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168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TM02900722[[fn=イオン ボードルーム]]</Template>
  <TotalTime>321</TotalTime>
  <Words>6</Words>
  <Application>Microsoft Office PowerPoint</Application>
  <PresentationFormat>ワイド画面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 P丸ゴシック体M</vt:lpstr>
      <vt:lpstr>ＭＳ Ｐゴシック</vt:lpstr>
      <vt:lpstr>Arial</vt:lpstr>
      <vt:lpstr>Calibri</vt:lpstr>
      <vt:lpstr>Calibri Light</vt:lpstr>
      <vt:lpstr>Wingdings 2</vt:lpstr>
      <vt:lpstr>HDOfficeLightV0</vt:lpstr>
      <vt:lpstr>1_HDOfficeLightV0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 gawa</dc:creator>
  <cp:lastModifiedBy>naka gawa</cp:lastModifiedBy>
  <cp:revision>38</cp:revision>
  <dcterms:created xsi:type="dcterms:W3CDTF">2016-02-05T10:09:32Z</dcterms:created>
  <dcterms:modified xsi:type="dcterms:W3CDTF">2016-02-26T07:14:55Z</dcterms:modified>
</cp:coreProperties>
</file>