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42" d="100"/>
          <a:sy n="42" d="100"/>
        </p:scale>
        <p:origin x="7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横巻き 1"/>
          <p:cNvSpPr/>
          <p:nvPr/>
        </p:nvSpPr>
        <p:spPr>
          <a:xfrm>
            <a:off x="3734938" y="627796"/>
            <a:ext cx="4722125" cy="94169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en-US" altLang="ja-JP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PowerPoint 2013</a:t>
            </a:r>
            <a:r>
              <a:rPr kumimoji="1" lang="ja-JP" altLang="en-US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の作成手順</a:t>
            </a:r>
            <a:endParaRPr kumimoji="1" lang="ja-JP" altLang="en-US" b="1" dirty="0">
              <a:ln/>
              <a:solidFill>
                <a:schemeClr val="tx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309</TotalTime>
  <Words>6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P丸ゴシック体M</vt:lpstr>
      <vt:lpstr>ＭＳ Ｐゴシック</vt:lpstr>
      <vt:lpstr>Arial</vt:lpstr>
      <vt:lpstr>Calibri</vt:lpstr>
      <vt:lpstr>Calibri Light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40</cp:revision>
  <dcterms:created xsi:type="dcterms:W3CDTF">2016-02-05T10:09:32Z</dcterms:created>
  <dcterms:modified xsi:type="dcterms:W3CDTF">2016-02-26T07:22:08Z</dcterms:modified>
</cp:coreProperties>
</file>