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  <p:sldMasterId id="2147483816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6600"/>
    <a:srgbClr val="006600"/>
    <a:srgbClr val="0000FF"/>
    <a:srgbClr val="FF99FF"/>
    <a:srgbClr val="66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CA0F-3959-40C6-92E3-433DC96FD7E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12248-EFFF-4647-9EAF-D19B7CD38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12248-EFFF-4647-9EAF-D19B7CD38A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1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9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2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4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1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09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78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2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57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82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6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2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2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74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24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9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6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3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55107" y="1364776"/>
            <a:ext cx="8681787" cy="5247564"/>
          </a:xfrm>
          <a:ln w="571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anchor="ctr">
            <a:normAutofit fontScale="700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66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66"/>
                </a:solidFill>
              </a:rPr>
              <a:t>１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スライドの作成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スライドの基本操作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70C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２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文字の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入力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プレースホルダーへの入力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ja-JP" altLang="en-US" b="1" dirty="0">
                <a:ln/>
                <a:solidFill>
                  <a:srgbClr val="0070C0"/>
                </a:solidFill>
              </a:rPr>
              <a:t>フォント</a:t>
            </a:r>
            <a:r>
              <a:rPr kumimoji="1" lang="ja-JP" altLang="en-US" b="1" dirty="0" smtClean="0">
                <a:ln/>
                <a:solidFill>
                  <a:srgbClr val="0070C0"/>
                </a:solidFill>
              </a:rPr>
              <a:t>の設定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70C0"/>
                </a:solidFill>
              </a:rPr>
              <a:t>段落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３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オブジェクトの編集・挿入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移動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とサイズ変更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ワード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アート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と編集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４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6600"/>
                </a:solidFill>
              </a:rPr>
              <a:t>図の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作成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図形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en-US" altLang="ja-JP" b="1" dirty="0" err="1" smtClean="0">
                <a:ln/>
                <a:solidFill>
                  <a:srgbClr val="006600"/>
                </a:solidFill>
              </a:rPr>
              <a:t>Smartart</a:t>
            </a:r>
            <a:r>
              <a:rPr kumimoji="1" lang="ja-JP" altLang="en-US" b="1" dirty="0" smtClean="0">
                <a:ln/>
                <a:solidFill>
                  <a:srgbClr val="006600"/>
                </a:solidFill>
              </a:rPr>
              <a:t>の挿入と編集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グラフ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５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スライドのデザイン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スライドマスターの設定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0000"/>
                </a:solidFill>
              </a:rPr>
              <a:t>デザイン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特殊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効果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設定</a:t>
            </a:r>
            <a:endParaRPr lang="en-US" altLang="ja-JP" b="1" dirty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206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2060"/>
                </a:solidFill>
              </a:rPr>
              <a:t>６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スライドショー及び印刷と配布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プレゼンテーション資料の配布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プレゼンテーションファイルの保存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</p:txBody>
      </p:sp>
      <p:sp>
        <p:nvSpPr>
          <p:cNvPr id="2" name="横巻き 1"/>
          <p:cNvSpPr/>
          <p:nvPr/>
        </p:nvSpPr>
        <p:spPr>
          <a:xfrm>
            <a:off x="3734938" y="259308"/>
            <a:ext cx="4722125" cy="94169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en-US" altLang="ja-JP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PowerPoint 2013</a:t>
            </a:r>
            <a:r>
              <a:rPr kumimoji="1" lang="ja-JP" altLang="en-US" b="1" dirty="0" smtClean="0">
                <a:ln/>
                <a:solidFill>
                  <a:schemeClr val="tx2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の作成手順</a:t>
            </a:r>
            <a:endParaRPr kumimoji="1" lang="ja-JP" altLang="en-US" b="1" dirty="0">
              <a:ln/>
              <a:solidFill>
                <a:schemeClr val="tx2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6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2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7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9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2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3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4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7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8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9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4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5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6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9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0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1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4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5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6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9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0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1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4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5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6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nimBg="1"/>
      <p:bldP spid="3" grpId="1" uiExpand="1" build="p"/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276</TotalTime>
  <Words>105</Words>
  <Application>Microsoft Office PowerPoint</Application>
  <PresentationFormat>ワイド画面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ＭＳ Ｐゴシック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 gawa</dc:creator>
  <cp:lastModifiedBy>naka gawa</cp:lastModifiedBy>
  <cp:revision>33</cp:revision>
  <dcterms:created xsi:type="dcterms:W3CDTF">2016-02-05T10:09:32Z</dcterms:created>
  <dcterms:modified xsi:type="dcterms:W3CDTF">2016-02-08T06:19:04Z</dcterms:modified>
</cp:coreProperties>
</file>