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0" r:id="rId1"/>
    <p:sldMasterId id="2147483792" r:id="rId2"/>
    <p:sldMasterId id="2147483816" r:id="rId3"/>
  </p:sldMasterIdLst>
  <p:notesMasterIdLst>
    <p:notesMasterId r:id="rId5"/>
  </p:notesMasterIdLst>
  <p:sldIdLst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0066"/>
    <a:srgbClr val="FF6600"/>
    <a:srgbClr val="006600"/>
    <a:srgbClr val="0000FF"/>
    <a:srgbClr val="FF99FF"/>
    <a:srgbClr val="66CCFF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24" autoAdjust="0"/>
  </p:normalViewPr>
  <p:slideViewPr>
    <p:cSldViewPr snapToGrid="0">
      <p:cViewPr>
        <p:scale>
          <a:sx n="70" d="100"/>
          <a:sy n="70" d="100"/>
        </p:scale>
        <p:origin x="7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F1CA0F-3959-40C6-92E3-433DC96FD7E2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312248-EFFF-4647-9EAF-D19B7CD38A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72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	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12248-EFFF-4647-9EAF-D19B7CD38A5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96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1639-B2D6-4652-B8C3-1B4C224A7BAF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730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925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987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1639-B2D6-4652-B8C3-1B4C224A7BAF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516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2193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61B7-6B89-48AB-966F-622E2788EECC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5283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162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4994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6947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3724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815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2744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4A90-EB03-42F3-8859-2C2B2724C058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8182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9099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4946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1639-B2D6-4652-B8C3-1B4C224A7BAF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4789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528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61B7-6B89-48AB-966F-622E2788EECC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0575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6825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0169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0926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946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61B7-6B89-48AB-966F-622E2788EECC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3726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3743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4A90-EB03-42F3-8859-2C2B2724C058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4241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8696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067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893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199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982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81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481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4A90-EB03-42F3-8859-2C2B2724C058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392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46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634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067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55107" y="1364776"/>
            <a:ext cx="8681787" cy="5247564"/>
          </a:xfrm>
          <a:ln w="5715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numCol="2" anchor="ctr">
            <a:normAutofit fontScale="70000" lnSpcReduction="20000"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en-US" altLang="ja-JP" b="1" dirty="0" smtClean="0">
                <a:ln/>
                <a:solidFill>
                  <a:srgbClr val="FF0066"/>
                </a:solidFill>
              </a:rPr>
              <a:t>Step</a:t>
            </a:r>
            <a:r>
              <a:rPr lang="ja-JP" altLang="en-US" b="1" dirty="0" smtClean="0">
                <a:ln/>
                <a:solidFill>
                  <a:srgbClr val="FF0066"/>
                </a:solidFill>
              </a:rPr>
              <a:t>１</a:t>
            </a:r>
            <a:endParaRPr lang="en-US" altLang="ja-JP" b="1" dirty="0" smtClean="0">
              <a:ln/>
              <a:solidFill>
                <a:srgbClr val="FF0066"/>
              </a:solidFill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ja-JP" altLang="en-US" b="1" dirty="0" smtClean="0">
                <a:ln/>
                <a:solidFill>
                  <a:srgbClr val="FF0066"/>
                </a:solidFill>
              </a:rPr>
              <a:t>スライドの作成</a:t>
            </a:r>
            <a:endParaRPr lang="en-US" altLang="ja-JP" b="1" dirty="0" smtClean="0">
              <a:ln/>
              <a:solidFill>
                <a:srgbClr val="FF0066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 smtClean="0">
                <a:ln/>
                <a:solidFill>
                  <a:srgbClr val="FF0066"/>
                </a:solidFill>
              </a:rPr>
              <a:t>スライドの基本操作</a:t>
            </a:r>
            <a:endParaRPr kumimoji="1" lang="en-US" altLang="ja-JP" b="1" dirty="0" smtClean="0">
              <a:ln/>
              <a:solidFill>
                <a:srgbClr val="FF6600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en-US" altLang="ja-JP" b="1" dirty="0" smtClean="0">
                <a:ln/>
                <a:solidFill>
                  <a:srgbClr val="0070C0"/>
                </a:solidFill>
              </a:rPr>
              <a:t>Step</a:t>
            </a:r>
            <a:r>
              <a:rPr lang="ja-JP" altLang="en-US" b="1" dirty="0" smtClean="0">
                <a:ln/>
                <a:solidFill>
                  <a:srgbClr val="0070C0"/>
                </a:solidFill>
              </a:rPr>
              <a:t>２</a:t>
            </a:r>
            <a:endParaRPr lang="en-US" altLang="ja-JP" b="1" dirty="0" smtClean="0">
              <a:ln/>
              <a:solidFill>
                <a:srgbClr val="0070C0"/>
              </a:solidFill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ja-JP" altLang="en-US" b="1" dirty="0" smtClean="0">
                <a:ln/>
                <a:solidFill>
                  <a:srgbClr val="0070C0"/>
                </a:solidFill>
              </a:rPr>
              <a:t>文字の</a:t>
            </a:r>
            <a:r>
              <a:rPr lang="ja-JP" altLang="en-US" b="1" dirty="0">
                <a:ln/>
                <a:solidFill>
                  <a:srgbClr val="0070C0"/>
                </a:solidFill>
              </a:rPr>
              <a:t>入力</a:t>
            </a:r>
            <a:r>
              <a:rPr lang="ja-JP" altLang="en-US" b="1" dirty="0" smtClean="0">
                <a:ln/>
                <a:solidFill>
                  <a:srgbClr val="0070C0"/>
                </a:solidFill>
              </a:rPr>
              <a:t>と</a:t>
            </a:r>
            <a:r>
              <a:rPr lang="ja-JP" altLang="en-US" b="1" dirty="0">
                <a:ln/>
                <a:solidFill>
                  <a:srgbClr val="0070C0"/>
                </a:solidFill>
              </a:rPr>
              <a:t>編集</a:t>
            </a:r>
            <a:endParaRPr kumimoji="1" lang="en-US" altLang="ja-JP" b="1" dirty="0" smtClean="0">
              <a:ln/>
              <a:solidFill>
                <a:srgbClr val="0070C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 smtClean="0">
                <a:ln/>
                <a:solidFill>
                  <a:srgbClr val="0070C0"/>
                </a:solidFill>
              </a:rPr>
              <a:t>プレースホルダーへの入力</a:t>
            </a:r>
            <a:endParaRPr lang="en-US" altLang="ja-JP" b="1" dirty="0" smtClean="0">
              <a:ln/>
              <a:solidFill>
                <a:srgbClr val="0070C0"/>
              </a:solidFill>
            </a:endParaRPr>
          </a:p>
          <a:p>
            <a:pPr lvl="2">
              <a:lnSpc>
                <a:spcPct val="120000"/>
              </a:lnSpc>
            </a:pPr>
            <a:r>
              <a:rPr kumimoji="1" lang="ja-JP" altLang="en-US" b="1" dirty="0">
                <a:ln/>
                <a:solidFill>
                  <a:srgbClr val="0070C0"/>
                </a:solidFill>
              </a:rPr>
              <a:t>フォント</a:t>
            </a:r>
            <a:r>
              <a:rPr kumimoji="1" lang="ja-JP" altLang="en-US" b="1" dirty="0" smtClean="0">
                <a:ln/>
                <a:solidFill>
                  <a:srgbClr val="0070C0"/>
                </a:solidFill>
              </a:rPr>
              <a:t>の設定</a:t>
            </a:r>
            <a:endParaRPr kumimoji="1" lang="en-US" altLang="ja-JP" b="1" dirty="0" smtClean="0">
              <a:ln/>
              <a:solidFill>
                <a:srgbClr val="0070C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>
                <a:ln/>
                <a:solidFill>
                  <a:srgbClr val="0070C0"/>
                </a:solidFill>
              </a:rPr>
              <a:t>段落</a:t>
            </a:r>
            <a:r>
              <a:rPr lang="ja-JP" altLang="en-US" b="1" dirty="0" smtClean="0">
                <a:ln/>
                <a:solidFill>
                  <a:srgbClr val="0070C0"/>
                </a:solidFill>
              </a:rPr>
              <a:t>の</a:t>
            </a:r>
            <a:r>
              <a:rPr lang="ja-JP" altLang="en-US" b="1" dirty="0">
                <a:ln/>
                <a:solidFill>
                  <a:srgbClr val="0070C0"/>
                </a:solidFill>
              </a:rPr>
              <a:t>設定</a:t>
            </a:r>
            <a:endParaRPr kumimoji="1" lang="en-US" altLang="ja-JP" b="1" dirty="0" smtClean="0">
              <a:ln/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en-US" altLang="ja-JP" b="1" dirty="0" smtClean="0">
                <a:ln/>
                <a:solidFill>
                  <a:srgbClr val="FF6600"/>
                </a:solidFill>
              </a:rPr>
              <a:t>Step</a:t>
            </a:r>
            <a:r>
              <a:rPr lang="ja-JP" altLang="en-US" b="1" dirty="0" smtClean="0">
                <a:ln/>
                <a:solidFill>
                  <a:srgbClr val="FF6600"/>
                </a:solidFill>
              </a:rPr>
              <a:t>３</a:t>
            </a:r>
            <a:endParaRPr lang="en-US" altLang="ja-JP" b="1" dirty="0" smtClean="0">
              <a:ln/>
              <a:solidFill>
                <a:srgbClr val="FF6600"/>
              </a:solidFill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ja-JP" altLang="en-US" b="1" dirty="0" smtClean="0">
                <a:ln/>
                <a:solidFill>
                  <a:srgbClr val="FF6600"/>
                </a:solidFill>
              </a:rPr>
              <a:t>オブジェクトの編集・挿入</a:t>
            </a:r>
            <a:endParaRPr lang="en-US" altLang="ja-JP" b="1" dirty="0" smtClean="0">
              <a:ln/>
              <a:solidFill>
                <a:srgbClr val="FF660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>
                <a:ln/>
                <a:solidFill>
                  <a:srgbClr val="FF6600"/>
                </a:solidFill>
              </a:rPr>
              <a:t>画像</a:t>
            </a:r>
            <a:r>
              <a:rPr lang="ja-JP" altLang="en-US" b="1" dirty="0" smtClean="0">
                <a:ln/>
                <a:solidFill>
                  <a:srgbClr val="FF6600"/>
                </a:solidFill>
              </a:rPr>
              <a:t>の</a:t>
            </a:r>
            <a:r>
              <a:rPr lang="ja-JP" altLang="en-US" b="1" dirty="0">
                <a:ln/>
                <a:solidFill>
                  <a:srgbClr val="FF6600"/>
                </a:solidFill>
              </a:rPr>
              <a:t>挿入</a:t>
            </a:r>
            <a:endParaRPr lang="en-US" altLang="ja-JP" b="1" dirty="0" smtClean="0">
              <a:ln/>
              <a:solidFill>
                <a:srgbClr val="FF660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>
                <a:ln/>
                <a:solidFill>
                  <a:srgbClr val="FF6600"/>
                </a:solidFill>
              </a:rPr>
              <a:t>画像</a:t>
            </a:r>
            <a:r>
              <a:rPr lang="ja-JP" altLang="en-US" b="1" dirty="0" smtClean="0">
                <a:ln/>
                <a:solidFill>
                  <a:srgbClr val="FF6600"/>
                </a:solidFill>
              </a:rPr>
              <a:t>の</a:t>
            </a:r>
            <a:r>
              <a:rPr lang="ja-JP" altLang="en-US" b="1" dirty="0">
                <a:ln/>
                <a:solidFill>
                  <a:srgbClr val="FF6600"/>
                </a:solidFill>
              </a:rPr>
              <a:t>移動</a:t>
            </a:r>
            <a:r>
              <a:rPr lang="ja-JP" altLang="en-US" b="1" dirty="0" smtClean="0">
                <a:ln/>
                <a:solidFill>
                  <a:srgbClr val="FF6600"/>
                </a:solidFill>
              </a:rPr>
              <a:t>とサイズ変更</a:t>
            </a:r>
            <a:endParaRPr lang="en-US" altLang="ja-JP" b="1" dirty="0" smtClean="0">
              <a:ln/>
              <a:solidFill>
                <a:srgbClr val="FF660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 smtClean="0">
                <a:ln/>
                <a:solidFill>
                  <a:srgbClr val="FF6600"/>
                </a:solidFill>
              </a:rPr>
              <a:t>ワード</a:t>
            </a:r>
            <a:r>
              <a:rPr lang="ja-JP" altLang="en-US" b="1" dirty="0">
                <a:ln/>
                <a:solidFill>
                  <a:srgbClr val="FF6600"/>
                </a:solidFill>
              </a:rPr>
              <a:t>アート</a:t>
            </a:r>
            <a:r>
              <a:rPr lang="ja-JP" altLang="en-US" b="1" dirty="0" smtClean="0">
                <a:ln/>
                <a:solidFill>
                  <a:srgbClr val="FF6600"/>
                </a:solidFill>
              </a:rPr>
              <a:t>の</a:t>
            </a:r>
            <a:r>
              <a:rPr lang="ja-JP" altLang="en-US" b="1" dirty="0">
                <a:ln/>
                <a:solidFill>
                  <a:srgbClr val="FF6600"/>
                </a:solidFill>
              </a:rPr>
              <a:t>挿入</a:t>
            </a:r>
            <a:r>
              <a:rPr lang="ja-JP" altLang="en-US" b="1" dirty="0" smtClean="0">
                <a:ln/>
                <a:solidFill>
                  <a:srgbClr val="FF6600"/>
                </a:solidFill>
              </a:rPr>
              <a:t>と編集</a:t>
            </a:r>
            <a:endParaRPr kumimoji="1" lang="en-US" altLang="ja-JP" b="1" dirty="0" smtClean="0">
              <a:ln/>
              <a:solidFill>
                <a:srgbClr val="FF6600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u"/>
            </a:pPr>
            <a:endParaRPr lang="en-US" altLang="ja-JP" b="1" dirty="0" smtClean="0">
              <a:ln/>
              <a:solidFill>
                <a:srgbClr val="006600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u"/>
            </a:pPr>
            <a:endParaRPr lang="en-US" altLang="ja-JP" b="1" dirty="0">
              <a:ln/>
              <a:solidFill>
                <a:srgbClr val="006600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en-US" altLang="ja-JP" b="1" dirty="0" smtClean="0">
                <a:ln/>
                <a:solidFill>
                  <a:srgbClr val="006600"/>
                </a:solidFill>
              </a:rPr>
              <a:t>Step</a:t>
            </a:r>
            <a:r>
              <a:rPr lang="ja-JP" altLang="en-US" b="1" dirty="0" smtClean="0">
                <a:ln/>
                <a:solidFill>
                  <a:srgbClr val="006600"/>
                </a:solidFill>
              </a:rPr>
              <a:t>４</a:t>
            </a:r>
            <a:endParaRPr lang="en-US" altLang="ja-JP" b="1" dirty="0" smtClean="0">
              <a:ln/>
              <a:solidFill>
                <a:srgbClr val="006600"/>
              </a:solidFill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ja-JP" altLang="en-US" b="1" dirty="0" smtClean="0">
                <a:ln/>
                <a:solidFill>
                  <a:srgbClr val="006600"/>
                </a:solidFill>
              </a:rPr>
              <a:t>図の</a:t>
            </a:r>
            <a:r>
              <a:rPr lang="ja-JP" altLang="en-US" b="1" dirty="0">
                <a:ln/>
                <a:solidFill>
                  <a:srgbClr val="006600"/>
                </a:solidFill>
              </a:rPr>
              <a:t>作成</a:t>
            </a:r>
            <a:r>
              <a:rPr lang="ja-JP" altLang="en-US" b="1" dirty="0" smtClean="0">
                <a:ln/>
                <a:solidFill>
                  <a:srgbClr val="006600"/>
                </a:solidFill>
              </a:rPr>
              <a:t>と</a:t>
            </a:r>
            <a:r>
              <a:rPr lang="ja-JP" altLang="en-US" b="1" dirty="0">
                <a:ln/>
                <a:solidFill>
                  <a:srgbClr val="006600"/>
                </a:solidFill>
              </a:rPr>
              <a:t>編集</a:t>
            </a:r>
            <a:endParaRPr kumimoji="1" lang="en-US" altLang="ja-JP" b="1" dirty="0" smtClean="0">
              <a:ln/>
              <a:solidFill>
                <a:srgbClr val="00660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>
                <a:ln/>
                <a:solidFill>
                  <a:srgbClr val="006600"/>
                </a:solidFill>
              </a:rPr>
              <a:t>図形</a:t>
            </a:r>
            <a:r>
              <a:rPr lang="ja-JP" altLang="en-US" b="1" dirty="0" smtClean="0">
                <a:ln/>
                <a:solidFill>
                  <a:srgbClr val="006600"/>
                </a:solidFill>
              </a:rPr>
              <a:t>の</a:t>
            </a:r>
            <a:r>
              <a:rPr lang="ja-JP" altLang="en-US" b="1" dirty="0">
                <a:ln/>
                <a:solidFill>
                  <a:srgbClr val="006600"/>
                </a:solidFill>
              </a:rPr>
              <a:t>挿入</a:t>
            </a:r>
            <a:r>
              <a:rPr lang="ja-JP" altLang="en-US" b="1" dirty="0" smtClean="0">
                <a:ln/>
                <a:solidFill>
                  <a:srgbClr val="006600"/>
                </a:solidFill>
              </a:rPr>
              <a:t>と編集</a:t>
            </a:r>
            <a:endParaRPr lang="en-US" altLang="ja-JP" b="1" dirty="0" smtClean="0">
              <a:ln/>
              <a:solidFill>
                <a:srgbClr val="006600"/>
              </a:solidFill>
            </a:endParaRPr>
          </a:p>
          <a:p>
            <a:pPr lvl="2">
              <a:lnSpc>
                <a:spcPct val="120000"/>
              </a:lnSpc>
            </a:pPr>
            <a:r>
              <a:rPr kumimoji="1" lang="en-US" altLang="ja-JP" b="1" dirty="0" err="1" smtClean="0">
                <a:ln/>
                <a:solidFill>
                  <a:srgbClr val="006600"/>
                </a:solidFill>
              </a:rPr>
              <a:t>Smartart</a:t>
            </a:r>
            <a:r>
              <a:rPr kumimoji="1" lang="ja-JP" altLang="en-US" b="1" dirty="0" smtClean="0">
                <a:ln/>
                <a:solidFill>
                  <a:srgbClr val="006600"/>
                </a:solidFill>
              </a:rPr>
              <a:t>の挿入と編集</a:t>
            </a:r>
            <a:endParaRPr kumimoji="1" lang="en-US" altLang="ja-JP" b="1" dirty="0" smtClean="0">
              <a:ln/>
              <a:solidFill>
                <a:srgbClr val="00660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>
                <a:ln/>
                <a:solidFill>
                  <a:srgbClr val="006600"/>
                </a:solidFill>
              </a:rPr>
              <a:t>グラフ</a:t>
            </a:r>
            <a:r>
              <a:rPr lang="ja-JP" altLang="en-US" b="1" dirty="0" smtClean="0">
                <a:ln/>
                <a:solidFill>
                  <a:srgbClr val="006600"/>
                </a:solidFill>
              </a:rPr>
              <a:t>の</a:t>
            </a:r>
            <a:r>
              <a:rPr lang="ja-JP" altLang="en-US" b="1" dirty="0">
                <a:ln/>
                <a:solidFill>
                  <a:srgbClr val="006600"/>
                </a:solidFill>
              </a:rPr>
              <a:t>挿入</a:t>
            </a:r>
            <a:r>
              <a:rPr lang="ja-JP" altLang="en-US" b="1" dirty="0" smtClean="0">
                <a:ln/>
                <a:solidFill>
                  <a:srgbClr val="006600"/>
                </a:solidFill>
              </a:rPr>
              <a:t>と編集</a:t>
            </a:r>
            <a:endParaRPr lang="en-US" altLang="ja-JP" b="1" dirty="0" smtClean="0">
              <a:ln/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en-US" altLang="ja-JP" b="1" dirty="0" smtClean="0">
                <a:ln/>
                <a:solidFill>
                  <a:srgbClr val="FF0000"/>
                </a:solidFill>
              </a:rPr>
              <a:t>Step</a:t>
            </a:r>
            <a:r>
              <a:rPr lang="ja-JP" altLang="en-US" b="1" dirty="0" smtClean="0">
                <a:ln/>
                <a:solidFill>
                  <a:srgbClr val="FF0000"/>
                </a:solidFill>
              </a:rPr>
              <a:t>５</a:t>
            </a:r>
            <a:endParaRPr lang="en-US" altLang="ja-JP" b="1" dirty="0" smtClean="0">
              <a:ln/>
              <a:solidFill>
                <a:srgbClr val="FF0000"/>
              </a:solidFill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ja-JP" altLang="en-US" b="1" dirty="0" smtClean="0">
                <a:ln/>
                <a:solidFill>
                  <a:srgbClr val="FF0000"/>
                </a:solidFill>
              </a:rPr>
              <a:t>スライドのデザイン</a:t>
            </a:r>
            <a:endParaRPr lang="en-US" altLang="ja-JP" b="1" dirty="0" smtClean="0">
              <a:ln/>
              <a:solidFill>
                <a:srgbClr val="FF000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 smtClean="0">
                <a:ln/>
                <a:solidFill>
                  <a:srgbClr val="FF0000"/>
                </a:solidFill>
              </a:rPr>
              <a:t>スライドマスターの設定</a:t>
            </a:r>
            <a:endParaRPr lang="en-US" altLang="ja-JP" b="1" dirty="0" smtClean="0">
              <a:ln/>
              <a:solidFill>
                <a:srgbClr val="FF000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>
                <a:ln/>
                <a:solidFill>
                  <a:srgbClr val="FF0000"/>
                </a:solidFill>
              </a:rPr>
              <a:t>デザイン</a:t>
            </a:r>
            <a:r>
              <a:rPr lang="ja-JP" altLang="en-US" b="1" dirty="0" smtClean="0">
                <a:ln/>
                <a:solidFill>
                  <a:srgbClr val="FF0000"/>
                </a:solidFill>
              </a:rPr>
              <a:t>の設定</a:t>
            </a:r>
            <a:endParaRPr lang="en-US" altLang="ja-JP" b="1" dirty="0" smtClean="0">
              <a:ln/>
              <a:solidFill>
                <a:srgbClr val="FF000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 smtClean="0">
                <a:ln/>
                <a:solidFill>
                  <a:srgbClr val="FF0000"/>
                </a:solidFill>
              </a:rPr>
              <a:t>特殊</a:t>
            </a:r>
            <a:r>
              <a:rPr lang="ja-JP" altLang="en-US" b="1" dirty="0">
                <a:ln/>
                <a:solidFill>
                  <a:srgbClr val="FF0000"/>
                </a:solidFill>
              </a:rPr>
              <a:t>効果</a:t>
            </a:r>
            <a:r>
              <a:rPr lang="ja-JP" altLang="en-US" b="1" dirty="0" smtClean="0">
                <a:ln/>
                <a:solidFill>
                  <a:srgbClr val="FF0000"/>
                </a:solidFill>
              </a:rPr>
              <a:t>の</a:t>
            </a:r>
            <a:r>
              <a:rPr lang="ja-JP" altLang="en-US" b="1" dirty="0">
                <a:ln/>
                <a:solidFill>
                  <a:srgbClr val="FF0000"/>
                </a:solidFill>
              </a:rPr>
              <a:t>設定</a:t>
            </a:r>
            <a:endParaRPr lang="en-US" altLang="ja-JP" b="1" dirty="0">
              <a:ln/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en-US" altLang="ja-JP" b="1" dirty="0" smtClean="0">
                <a:ln/>
                <a:solidFill>
                  <a:srgbClr val="002060"/>
                </a:solidFill>
              </a:rPr>
              <a:t>Step</a:t>
            </a:r>
            <a:r>
              <a:rPr lang="ja-JP" altLang="en-US" b="1" dirty="0" smtClean="0">
                <a:ln/>
                <a:solidFill>
                  <a:srgbClr val="002060"/>
                </a:solidFill>
              </a:rPr>
              <a:t>６</a:t>
            </a:r>
            <a:endParaRPr lang="en-US" altLang="ja-JP" b="1" dirty="0" smtClean="0">
              <a:ln/>
              <a:solidFill>
                <a:srgbClr val="002060"/>
              </a:solidFill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ja-JP" altLang="en-US" b="1" dirty="0" smtClean="0">
                <a:ln/>
                <a:solidFill>
                  <a:srgbClr val="002060"/>
                </a:solidFill>
              </a:rPr>
              <a:t>スライドショー及び印刷と配布</a:t>
            </a:r>
            <a:endParaRPr lang="en-US" altLang="ja-JP" b="1" dirty="0" smtClean="0">
              <a:ln/>
              <a:solidFill>
                <a:srgbClr val="00206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 smtClean="0">
                <a:ln/>
                <a:solidFill>
                  <a:srgbClr val="002060"/>
                </a:solidFill>
              </a:rPr>
              <a:t>プレゼンテーション資料の配布</a:t>
            </a:r>
            <a:endParaRPr lang="en-US" altLang="ja-JP" b="1" dirty="0" smtClean="0">
              <a:ln/>
              <a:solidFill>
                <a:srgbClr val="00206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 smtClean="0">
                <a:ln/>
                <a:solidFill>
                  <a:srgbClr val="002060"/>
                </a:solidFill>
              </a:rPr>
              <a:t>プレゼンテーションファイルの保存</a:t>
            </a:r>
            <a:endParaRPr lang="en-US" altLang="ja-JP" b="1" dirty="0" smtClean="0">
              <a:ln/>
              <a:solidFill>
                <a:srgbClr val="00206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 smtClean="0">
                <a:ln/>
                <a:solidFill>
                  <a:srgbClr val="002060"/>
                </a:solidFill>
              </a:rPr>
              <a:t>スライドショー</a:t>
            </a:r>
            <a:endParaRPr lang="en-US" altLang="ja-JP" b="1" dirty="0" smtClean="0">
              <a:ln/>
              <a:solidFill>
                <a:srgbClr val="002060"/>
              </a:solidFill>
            </a:endParaRPr>
          </a:p>
        </p:txBody>
      </p:sp>
      <p:sp>
        <p:nvSpPr>
          <p:cNvPr id="2" name="横巻き 1"/>
          <p:cNvSpPr/>
          <p:nvPr/>
        </p:nvSpPr>
        <p:spPr>
          <a:xfrm>
            <a:off x="3734938" y="259308"/>
            <a:ext cx="4722125" cy="941696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kumimoji="1" lang="en-US" altLang="ja-JP" b="1" dirty="0" smtClean="0">
                <a:ln/>
                <a:solidFill>
                  <a:schemeClr val="tx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PowerPoint 2013</a:t>
            </a:r>
            <a:r>
              <a:rPr kumimoji="1" lang="ja-JP" altLang="en-US" b="1" dirty="0" smtClean="0">
                <a:ln/>
                <a:solidFill>
                  <a:schemeClr val="tx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の作成手順</a:t>
            </a:r>
            <a:endParaRPr kumimoji="1" lang="ja-JP" altLang="en-US" b="1" dirty="0">
              <a:ln/>
              <a:solidFill>
                <a:schemeClr val="tx2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1684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2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4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6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8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20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4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60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8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00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20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40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60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80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400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42000"/>
                            </p:stCondLst>
                            <p:childTnLst>
                              <p:par>
                                <p:cTn id="10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44000"/>
                            </p:stCondLst>
                            <p:childTnLst>
                              <p:par>
                                <p:cTn id="1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460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48000"/>
                            </p:stCondLst>
                            <p:childTnLst>
                              <p:par>
                                <p:cTn id="1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00"/>
                            </p:stCondLst>
                            <p:childTnLst>
                              <p:par>
                                <p:cTn id="1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200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4000"/>
                            </p:stCondLst>
                            <p:childTnLst>
                              <p:par>
                                <p:cTn id="1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6000"/>
                            </p:stCondLst>
                            <p:childTnLst>
                              <p:par>
                                <p:cTn id="1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8000"/>
                            </p:stCondLst>
                            <p:childTnLst>
                              <p:par>
                                <p:cTn id="1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2000"/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60000"/>
                            </p:stCondLst>
                            <p:childTnLst>
                              <p:par>
                                <p:cTn id="138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4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4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4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60500"/>
                            </p:stCondLst>
                            <p:childTnLst>
                              <p:par>
                                <p:cTn id="144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4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4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0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5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5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61500"/>
                            </p:stCondLst>
                            <p:childTnLst>
                              <p:par>
                                <p:cTn id="156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5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5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6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62000"/>
                            </p:stCondLst>
                            <p:childTnLst>
                              <p:par>
                                <p:cTn id="162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6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6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62500"/>
                            </p:stCondLst>
                            <p:childTnLst>
                              <p:par>
                                <p:cTn id="168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7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7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7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63000"/>
                            </p:stCondLst>
                            <p:childTnLst>
                              <p:par>
                                <p:cTn id="174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7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7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63500"/>
                            </p:stCondLst>
                            <p:childTnLst>
                              <p:par>
                                <p:cTn id="180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8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8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8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64000"/>
                            </p:stCondLst>
                            <p:childTnLst>
                              <p:par>
                                <p:cTn id="186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8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8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9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64500"/>
                            </p:stCondLst>
                            <p:childTnLst>
                              <p:par>
                                <p:cTn id="192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9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9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65000"/>
                            </p:stCondLst>
                            <p:childTnLst>
                              <p:par>
                                <p:cTn id="198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0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0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0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65500"/>
                            </p:stCondLst>
                            <p:childTnLst>
                              <p:par>
                                <p:cTn id="204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0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0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0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66000"/>
                            </p:stCondLst>
                            <p:childTnLst>
                              <p:par>
                                <p:cTn id="210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1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1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1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66500"/>
                            </p:stCondLst>
                            <p:childTnLst>
                              <p:par>
                                <p:cTn id="216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1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1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20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67000"/>
                            </p:stCondLst>
                            <p:childTnLst>
                              <p:par>
                                <p:cTn id="222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3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24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25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26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67500"/>
                            </p:stCondLst>
                            <p:childTnLst>
                              <p:par>
                                <p:cTn id="228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9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30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31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32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68000"/>
                            </p:stCondLst>
                            <p:childTnLst>
                              <p:par>
                                <p:cTn id="234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5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36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37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38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68500"/>
                            </p:stCondLst>
                            <p:childTnLst>
                              <p:par>
                                <p:cTn id="240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1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42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43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44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69000"/>
                            </p:stCondLst>
                            <p:childTnLst>
                              <p:par>
                                <p:cTn id="246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7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48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49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50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69500"/>
                            </p:stCondLst>
                            <p:childTnLst>
                              <p:par>
                                <p:cTn id="252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3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54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55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56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70000"/>
                            </p:stCondLst>
                            <p:childTnLst>
                              <p:par>
                                <p:cTn id="258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9" dur="5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60" dur="5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61" dur="5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62" dur="5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70500"/>
                            </p:stCondLst>
                            <p:childTnLst>
                              <p:par>
                                <p:cTn id="264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5" dur="5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66" dur="5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67" dur="5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68" dur="5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71000"/>
                            </p:stCondLst>
                            <p:childTnLst>
                              <p:par>
                                <p:cTn id="270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1" dur="5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72" dur="5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73" dur="5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74" dur="5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71500"/>
                            </p:stCondLst>
                            <p:childTnLst>
                              <p:par>
                                <p:cTn id="276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7" dur="5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78" dur="5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79" dur="5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80" dur="5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72000"/>
                            </p:stCondLst>
                            <p:childTnLst>
                              <p:par>
                                <p:cTn id="282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3" dur="500" fill="hold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84" dur="500" fill="hold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85" dur="500" fill="hold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86" dur="500" fill="hold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>
                            <p:stCondLst>
                              <p:cond delay="72500"/>
                            </p:stCondLst>
                            <p:childTnLst>
                              <p:par>
                                <p:cTn id="288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9" dur="500" fill="hold"/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90" dur="500" fill="hold"/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91" dur="500" fill="hold"/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92" dur="500" fill="hold"/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73000"/>
                            </p:stCondLst>
                            <p:childTnLst>
                              <p:par>
                                <p:cTn id="294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95" dur="500" fill="hold"/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96" dur="500" fill="hold"/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97" dur="500" fill="hold"/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98" dur="500" fill="hold"/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73500"/>
                            </p:stCondLst>
                            <p:childTnLst>
                              <p:par>
                                <p:cTn id="300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01" dur="500" fill="hold"/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02" dur="500" fill="hold"/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03" dur="500" fill="hold"/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04" dur="500" fill="hold"/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 animBg="1"/>
      <p:bldP spid="3" grpId="1" uiExpand="1" build="p"/>
      <p:bldP spid="2" grpId="0" animBg="1"/>
      <p:bldP spid="2" grpId="1" animBg="1"/>
    </p:bld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TM02900722[[fn=イオン ボードルーム]]</Template>
  <TotalTime>330</TotalTime>
  <Words>105</Words>
  <Application>Microsoft Office PowerPoint</Application>
  <PresentationFormat>ワイド画面</PresentationFormat>
  <Paragraphs>33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AR P丸ゴシック体M</vt:lpstr>
      <vt:lpstr>ＭＳ Ｐゴシック</vt:lpstr>
      <vt:lpstr>Arial</vt:lpstr>
      <vt:lpstr>Calibri</vt:lpstr>
      <vt:lpstr>Calibri Light</vt:lpstr>
      <vt:lpstr>Wingdings</vt:lpstr>
      <vt:lpstr>Wingdings 2</vt:lpstr>
      <vt:lpstr>HDOfficeLightV0</vt:lpstr>
      <vt:lpstr>1_HDOfficeLightV0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naka gawa</dc:creator>
  <cp:lastModifiedBy>naka gawa</cp:lastModifiedBy>
  <cp:revision>35</cp:revision>
  <dcterms:created xsi:type="dcterms:W3CDTF">2016-02-05T10:09:32Z</dcterms:created>
  <dcterms:modified xsi:type="dcterms:W3CDTF">2016-02-08T07:13:35Z</dcterms:modified>
</cp:coreProperties>
</file>