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media/audio2.wav" ContentType="audio/x-wav"/>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1"/>
  </p:notesMasterIdLst>
  <p:sldIdLst>
    <p:sldId id="256" r:id="rId3"/>
    <p:sldId id="257" r:id="rId4"/>
    <p:sldId id="258" r:id="rId5"/>
    <p:sldId id="259" r:id="rId6"/>
    <p:sldId id="260" r:id="rId7"/>
    <p:sldId id="261" r:id="rId8"/>
    <p:sldId id="262" r:id="rId9"/>
    <p:sldId id="26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autoAdjust="0"/>
    <p:restoredTop sz="94424" autoAdjust="0"/>
  </p:normalViewPr>
  <p:slideViewPr>
    <p:cSldViewPr>
      <p:cViewPr varScale="1">
        <p:scale>
          <a:sx n="70" d="100"/>
          <a:sy n="70" d="100"/>
        </p:scale>
        <p:origin x="576"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247931032"/>
        <c:axId val="247927896"/>
      </c:lineChart>
      <c:catAx>
        <c:axId val="24793103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247927896"/>
        <c:crosses val="autoZero"/>
        <c:auto val="1"/>
        <c:lblAlgn val="ctr"/>
        <c:lblOffset val="100"/>
        <c:noMultiLvlLbl val="0"/>
      </c:catAx>
      <c:valAx>
        <c:axId val="247927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4793103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245F4-5A85-4DA9-958A-EF68165FDF0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kumimoji="1" lang="ja-JP" altLang="en-US"/>
        </a:p>
      </dgm:t>
    </dgm:pt>
    <dgm:pt modelId="{2A452698-7345-426D-8EC3-CB06C8F3FE65}">
      <dgm:prSet/>
      <dgm:spPr/>
      <dgm:t>
        <a:bodyPr/>
        <a:lstStyle/>
        <a:p>
          <a:pPr rtl="0"/>
          <a:r>
            <a:rPr kumimoji="1" lang="ja-JP" b="1" smtClean="0"/>
            <a:t>当期売上目標　２７０億円</a:t>
          </a:r>
          <a:endParaRPr lang="ja-JP" b="1"/>
        </a:p>
      </dgm:t>
    </dgm:pt>
    <dgm:pt modelId="{68D46A5E-EF5D-41CE-844D-17FACBA2189A}" type="parTrans" cxnId="{5D4071A0-AA00-470F-ADF7-063E76353A48}">
      <dgm:prSet/>
      <dgm:spPr/>
      <dgm:t>
        <a:bodyPr/>
        <a:lstStyle/>
        <a:p>
          <a:endParaRPr kumimoji="1" lang="ja-JP" altLang="en-US" b="1"/>
        </a:p>
      </dgm:t>
    </dgm:pt>
    <dgm:pt modelId="{B4AAA924-11E3-4402-9AC7-BF3926490FFD}" type="sibTrans" cxnId="{5D4071A0-AA00-470F-ADF7-063E76353A48}">
      <dgm:prSet/>
      <dgm:spPr/>
      <dgm:t>
        <a:bodyPr/>
        <a:lstStyle/>
        <a:p>
          <a:endParaRPr kumimoji="1" lang="ja-JP" altLang="en-US" b="1"/>
        </a:p>
      </dgm:t>
    </dgm:pt>
    <dgm:pt modelId="{180F2543-FE9A-4DB3-B6AC-E78CEDB777DD}">
      <dgm:prSet/>
      <dgm:spPr/>
      <dgm:t>
        <a:bodyPr/>
        <a:lstStyle/>
        <a:p>
          <a:pPr rtl="0"/>
          <a:r>
            <a:rPr kumimoji="1" lang="ja-JP" b="1" smtClean="0"/>
            <a:t>当期利益　２億２，７００万円</a:t>
          </a:r>
          <a:endParaRPr lang="ja-JP" b="1"/>
        </a:p>
      </dgm:t>
    </dgm:pt>
    <dgm:pt modelId="{02A75712-7BB9-451E-BA92-BF835F929C1B}" type="parTrans" cxnId="{EFA27A90-A710-47F9-B041-B1E0307A54AA}">
      <dgm:prSet/>
      <dgm:spPr/>
      <dgm:t>
        <a:bodyPr/>
        <a:lstStyle/>
        <a:p>
          <a:endParaRPr kumimoji="1" lang="ja-JP" altLang="en-US" b="1"/>
        </a:p>
      </dgm:t>
    </dgm:pt>
    <dgm:pt modelId="{A83781B6-AA83-404D-899F-E8F659365710}" type="sibTrans" cxnId="{EFA27A90-A710-47F9-B041-B1E0307A54AA}">
      <dgm:prSet/>
      <dgm:spPr/>
      <dgm:t>
        <a:bodyPr/>
        <a:lstStyle/>
        <a:p>
          <a:endParaRPr kumimoji="1" lang="ja-JP" altLang="en-US" b="1"/>
        </a:p>
      </dgm:t>
    </dgm:pt>
    <dgm:pt modelId="{F7BF4EED-708A-4370-894F-CC56B4117626}">
      <dgm:prSet/>
      <dgm:spPr/>
      <dgm:t>
        <a:bodyPr/>
        <a:lstStyle/>
        <a:p>
          <a:pPr rtl="0"/>
          <a:r>
            <a:rPr kumimoji="1" lang="ja-JP" b="1" smtClean="0"/>
            <a:t>新規商品開発</a:t>
          </a:r>
          <a:endParaRPr lang="ja-JP" b="1"/>
        </a:p>
      </dgm:t>
    </dgm:pt>
    <dgm:pt modelId="{6BF1F0AD-D53B-4792-B7E4-7CAD24F9D64E}" type="parTrans" cxnId="{E1440FB2-D7F7-4846-AE2E-2DFCD3CE3FAA}">
      <dgm:prSet/>
      <dgm:spPr/>
      <dgm:t>
        <a:bodyPr/>
        <a:lstStyle/>
        <a:p>
          <a:endParaRPr kumimoji="1" lang="ja-JP" altLang="en-US" b="1"/>
        </a:p>
      </dgm:t>
    </dgm:pt>
    <dgm:pt modelId="{91A367DE-120C-4BD4-BE1A-5059B3FAD703}" type="sibTrans" cxnId="{E1440FB2-D7F7-4846-AE2E-2DFCD3CE3FAA}">
      <dgm:prSet/>
      <dgm:spPr/>
      <dgm:t>
        <a:bodyPr/>
        <a:lstStyle/>
        <a:p>
          <a:endParaRPr kumimoji="1" lang="ja-JP" altLang="en-US" b="1"/>
        </a:p>
      </dgm:t>
    </dgm:pt>
    <dgm:pt modelId="{05E0363D-3220-4EAA-AB0C-7F0A8CA0E3BE}">
      <dgm:prSet/>
      <dgm:spPr/>
      <dgm:t>
        <a:bodyPr/>
        <a:lstStyle/>
        <a:p>
          <a:pPr rtl="0"/>
          <a:r>
            <a:rPr kumimoji="1" lang="ja-JP" b="1" smtClean="0"/>
            <a:t>インドネシアでの自社工場設置</a:t>
          </a:r>
          <a:endParaRPr lang="ja-JP" b="1"/>
        </a:p>
      </dgm:t>
    </dgm:pt>
    <dgm:pt modelId="{B9FC935E-8BD9-41E2-97D0-C5591F5B1AD7}" type="parTrans" cxnId="{EEFF30F9-25F0-4E9A-A9A8-2D67118BE620}">
      <dgm:prSet/>
      <dgm:spPr/>
      <dgm:t>
        <a:bodyPr/>
        <a:lstStyle/>
        <a:p>
          <a:endParaRPr kumimoji="1" lang="ja-JP" altLang="en-US" b="1"/>
        </a:p>
      </dgm:t>
    </dgm:pt>
    <dgm:pt modelId="{D3A8F808-DB42-4CDE-B65D-AEF72DF40D43}" type="sibTrans" cxnId="{EEFF30F9-25F0-4E9A-A9A8-2D67118BE620}">
      <dgm:prSet/>
      <dgm:spPr/>
      <dgm:t>
        <a:bodyPr/>
        <a:lstStyle/>
        <a:p>
          <a:endParaRPr kumimoji="1" lang="ja-JP" altLang="en-US" b="1"/>
        </a:p>
      </dgm:t>
    </dgm:pt>
    <dgm:pt modelId="{28B81408-D0A7-4E06-A842-19A8C51BB7FB}" type="pres">
      <dgm:prSet presAssocID="{577245F4-5A85-4DA9-958A-EF68165FDF06}" presName="linear" presStyleCnt="0">
        <dgm:presLayoutVars>
          <dgm:animLvl val="lvl"/>
          <dgm:resizeHandles val="exact"/>
        </dgm:presLayoutVars>
      </dgm:prSet>
      <dgm:spPr/>
      <dgm:t>
        <a:bodyPr/>
        <a:lstStyle/>
        <a:p>
          <a:endParaRPr kumimoji="1" lang="ja-JP" altLang="en-US"/>
        </a:p>
      </dgm:t>
    </dgm:pt>
    <dgm:pt modelId="{4C40CE94-0F45-4843-A1F3-990BED91945E}" type="pres">
      <dgm:prSet presAssocID="{2A452698-7345-426D-8EC3-CB06C8F3FE65}" presName="parentText" presStyleLbl="node1" presStyleIdx="0" presStyleCnt="4">
        <dgm:presLayoutVars>
          <dgm:chMax val="0"/>
          <dgm:bulletEnabled val="1"/>
        </dgm:presLayoutVars>
      </dgm:prSet>
      <dgm:spPr/>
      <dgm:t>
        <a:bodyPr/>
        <a:lstStyle/>
        <a:p>
          <a:endParaRPr kumimoji="1" lang="ja-JP" altLang="en-US"/>
        </a:p>
      </dgm:t>
    </dgm:pt>
    <dgm:pt modelId="{7CDA1999-27B9-4C94-9D6C-715795CF2019}" type="pres">
      <dgm:prSet presAssocID="{B4AAA924-11E3-4402-9AC7-BF3926490FFD}" presName="spacer" presStyleCnt="0"/>
      <dgm:spPr/>
    </dgm:pt>
    <dgm:pt modelId="{808F4DA7-2C05-4C78-ABD8-922E8BD16918}" type="pres">
      <dgm:prSet presAssocID="{180F2543-FE9A-4DB3-B6AC-E78CEDB777DD}" presName="parentText" presStyleLbl="node1" presStyleIdx="1" presStyleCnt="4">
        <dgm:presLayoutVars>
          <dgm:chMax val="0"/>
          <dgm:bulletEnabled val="1"/>
        </dgm:presLayoutVars>
      </dgm:prSet>
      <dgm:spPr/>
      <dgm:t>
        <a:bodyPr/>
        <a:lstStyle/>
        <a:p>
          <a:endParaRPr kumimoji="1" lang="ja-JP" altLang="en-US"/>
        </a:p>
      </dgm:t>
    </dgm:pt>
    <dgm:pt modelId="{7FF8F1D7-3519-4420-9693-4988F2B42207}" type="pres">
      <dgm:prSet presAssocID="{A83781B6-AA83-404D-899F-E8F659365710}" presName="spacer" presStyleCnt="0"/>
      <dgm:spPr/>
    </dgm:pt>
    <dgm:pt modelId="{1756F3BC-BCCF-49B6-9B58-8F907831D831}" type="pres">
      <dgm:prSet presAssocID="{F7BF4EED-708A-4370-894F-CC56B4117626}" presName="parentText" presStyleLbl="node1" presStyleIdx="2" presStyleCnt="4">
        <dgm:presLayoutVars>
          <dgm:chMax val="0"/>
          <dgm:bulletEnabled val="1"/>
        </dgm:presLayoutVars>
      </dgm:prSet>
      <dgm:spPr/>
      <dgm:t>
        <a:bodyPr/>
        <a:lstStyle/>
        <a:p>
          <a:endParaRPr kumimoji="1" lang="ja-JP" altLang="en-US"/>
        </a:p>
      </dgm:t>
    </dgm:pt>
    <dgm:pt modelId="{305CBDB0-4F0B-4650-BC31-2157CCCABB1F}" type="pres">
      <dgm:prSet presAssocID="{91A367DE-120C-4BD4-BE1A-5059B3FAD703}" presName="spacer" presStyleCnt="0"/>
      <dgm:spPr/>
    </dgm:pt>
    <dgm:pt modelId="{F37C235D-B63D-4288-A533-02D1F25F8624}" type="pres">
      <dgm:prSet presAssocID="{05E0363D-3220-4EAA-AB0C-7F0A8CA0E3BE}" presName="parentText" presStyleLbl="node1" presStyleIdx="3" presStyleCnt="4">
        <dgm:presLayoutVars>
          <dgm:chMax val="0"/>
          <dgm:bulletEnabled val="1"/>
        </dgm:presLayoutVars>
      </dgm:prSet>
      <dgm:spPr/>
      <dgm:t>
        <a:bodyPr/>
        <a:lstStyle/>
        <a:p>
          <a:endParaRPr kumimoji="1" lang="ja-JP" altLang="en-US"/>
        </a:p>
      </dgm:t>
    </dgm:pt>
  </dgm:ptLst>
  <dgm:cxnLst>
    <dgm:cxn modelId="{524982CB-508E-4803-894A-738E93604473}" type="presOf" srcId="{2A452698-7345-426D-8EC3-CB06C8F3FE65}" destId="{4C40CE94-0F45-4843-A1F3-990BED91945E}" srcOrd="0" destOrd="0" presId="urn:microsoft.com/office/officeart/2005/8/layout/vList2"/>
    <dgm:cxn modelId="{6AF51442-BB1A-425A-BDAA-E9B24572368D}" type="presOf" srcId="{05E0363D-3220-4EAA-AB0C-7F0A8CA0E3BE}" destId="{F37C235D-B63D-4288-A533-02D1F25F8624}" srcOrd="0" destOrd="0" presId="urn:microsoft.com/office/officeart/2005/8/layout/vList2"/>
    <dgm:cxn modelId="{EEFF30F9-25F0-4E9A-A9A8-2D67118BE620}" srcId="{577245F4-5A85-4DA9-958A-EF68165FDF06}" destId="{05E0363D-3220-4EAA-AB0C-7F0A8CA0E3BE}" srcOrd="3" destOrd="0" parTransId="{B9FC935E-8BD9-41E2-97D0-C5591F5B1AD7}" sibTransId="{D3A8F808-DB42-4CDE-B65D-AEF72DF40D43}"/>
    <dgm:cxn modelId="{5D4071A0-AA00-470F-ADF7-063E76353A48}" srcId="{577245F4-5A85-4DA9-958A-EF68165FDF06}" destId="{2A452698-7345-426D-8EC3-CB06C8F3FE65}" srcOrd="0" destOrd="0" parTransId="{68D46A5E-EF5D-41CE-844D-17FACBA2189A}" sibTransId="{B4AAA924-11E3-4402-9AC7-BF3926490FFD}"/>
    <dgm:cxn modelId="{E1440FB2-D7F7-4846-AE2E-2DFCD3CE3FAA}" srcId="{577245F4-5A85-4DA9-958A-EF68165FDF06}" destId="{F7BF4EED-708A-4370-894F-CC56B4117626}" srcOrd="2" destOrd="0" parTransId="{6BF1F0AD-D53B-4792-B7E4-7CAD24F9D64E}" sibTransId="{91A367DE-120C-4BD4-BE1A-5059B3FAD703}"/>
    <dgm:cxn modelId="{13176DF0-DABC-42AA-87F0-5EF5D7AC20A0}" type="presOf" srcId="{F7BF4EED-708A-4370-894F-CC56B4117626}" destId="{1756F3BC-BCCF-49B6-9B58-8F907831D831}" srcOrd="0" destOrd="0" presId="urn:microsoft.com/office/officeart/2005/8/layout/vList2"/>
    <dgm:cxn modelId="{B997C52F-7D6B-4B73-8825-8831E2A2EF12}" type="presOf" srcId="{180F2543-FE9A-4DB3-B6AC-E78CEDB777DD}" destId="{808F4DA7-2C05-4C78-ABD8-922E8BD16918}" srcOrd="0" destOrd="0" presId="urn:microsoft.com/office/officeart/2005/8/layout/vList2"/>
    <dgm:cxn modelId="{EFA27A90-A710-47F9-B041-B1E0307A54AA}" srcId="{577245F4-5A85-4DA9-958A-EF68165FDF06}" destId="{180F2543-FE9A-4DB3-B6AC-E78CEDB777DD}" srcOrd="1" destOrd="0" parTransId="{02A75712-7BB9-451E-BA92-BF835F929C1B}" sibTransId="{A83781B6-AA83-404D-899F-E8F659365710}"/>
    <dgm:cxn modelId="{ED018273-EB59-4F0E-B58F-ADA9353C43F1}" type="presOf" srcId="{577245F4-5A85-4DA9-958A-EF68165FDF06}" destId="{28B81408-D0A7-4E06-A842-19A8C51BB7FB}" srcOrd="0" destOrd="0" presId="urn:microsoft.com/office/officeart/2005/8/layout/vList2"/>
    <dgm:cxn modelId="{166F5AB0-F5E5-47F0-A8B1-D45604CC1ED5}" type="presParOf" srcId="{28B81408-D0A7-4E06-A842-19A8C51BB7FB}" destId="{4C40CE94-0F45-4843-A1F3-990BED91945E}" srcOrd="0" destOrd="0" presId="urn:microsoft.com/office/officeart/2005/8/layout/vList2"/>
    <dgm:cxn modelId="{AA55F026-F0A3-4DD4-AA1D-98D5C5D582F6}" type="presParOf" srcId="{28B81408-D0A7-4E06-A842-19A8C51BB7FB}" destId="{7CDA1999-27B9-4C94-9D6C-715795CF2019}" srcOrd="1" destOrd="0" presId="urn:microsoft.com/office/officeart/2005/8/layout/vList2"/>
    <dgm:cxn modelId="{3569DEF0-01E4-4F60-A3A0-4912F4D7DD24}" type="presParOf" srcId="{28B81408-D0A7-4E06-A842-19A8C51BB7FB}" destId="{808F4DA7-2C05-4C78-ABD8-922E8BD16918}" srcOrd="2" destOrd="0" presId="urn:microsoft.com/office/officeart/2005/8/layout/vList2"/>
    <dgm:cxn modelId="{4F9B47EA-3545-4BFA-A2C5-6CDC47129F1C}" type="presParOf" srcId="{28B81408-D0A7-4E06-A842-19A8C51BB7FB}" destId="{7FF8F1D7-3519-4420-9693-4988F2B42207}" srcOrd="3" destOrd="0" presId="urn:microsoft.com/office/officeart/2005/8/layout/vList2"/>
    <dgm:cxn modelId="{A341E27D-CBE6-480C-BAD6-4ABCB29CF2F5}" type="presParOf" srcId="{28B81408-D0A7-4E06-A842-19A8C51BB7FB}" destId="{1756F3BC-BCCF-49B6-9B58-8F907831D831}" srcOrd="4" destOrd="0" presId="urn:microsoft.com/office/officeart/2005/8/layout/vList2"/>
    <dgm:cxn modelId="{3AB50524-81C6-4681-B8D4-D76EC7875692}" type="presParOf" srcId="{28B81408-D0A7-4E06-A842-19A8C51BB7FB}" destId="{305CBDB0-4F0B-4650-BC31-2157CCCABB1F}" srcOrd="5" destOrd="0" presId="urn:microsoft.com/office/officeart/2005/8/layout/vList2"/>
    <dgm:cxn modelId="{7AC26E08-361B-4272-B75D-67AB89753DFE}" type="presParOf" srcId="{28B81408-D0A7-4E06-A842-19A8C51BB7FB}" destId="{F37C235D-B63D-4288-A533-02D1F25F8624}"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610F17-A108-4AB8-998A-09D1A4FD0F2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kumimoji="1" lang="ja-JP" altLang="en-US"/>
        </a:p>
      </dgm:t>
    </dgm:pt>
    <dgm:pt modelId="{518A91B3-B697-4962-8A08-439D04EA8943}">
      <dgm:prSet/>
      <dgm:spPr/>
      <dgm:t>
        <a:bodyPr/>
        <a:lstStyle/>
        <a:p>
          <a:pPr rtl="0"/>
          <a:r>
            <a:rPr kumimoji="1" lang="ja-JP" b="1" dirty="0" smtClean="0"/>
            <a:t>ネット事業販売強化</a:t>
          </a:r>
          <a:endParaRPr lang="ja-JP" b="1" dirty="0"/>
        </a:p>
      </dgm:t>
    </dgm:pt>
    <dgm:pt modelId="{6E13A169-2F29-483A-BAA6-2C84A4001DD4}" type="parTrans" cxnId="{6FAE6F79-04C2-4CAB-A689-8E5AA48399F5}">
      <dgm:prSet/>
      <dgm:spPr/>
      <dgm:t>
        <a:bodyPr/>
        <a:lstStyle/>
        <a:p>
          <a:endParaRPr kumimoji="1" lang="ja-JP" altLang="en-US" b="0"/>
        </a:p>
      </dgm:t>
    </dgm:pt>
    <dgm:pt modelId="{4D7C907F-8B45-4574-892A-66429C74EEC9}" type="sibTrans" cxnId="{6FAE6F79-04C2-4CAB-A689-8E5AA48399F5}">
      <dgm:prSet/>
      <dgm:spPr/>
      <dgm:t>
        <a:bodyPr/>
        <a:lstStyle/>
        <a:p>
          <a:endParaRPr kumimoji="1" lang="ja-JP" altLang="en-US" b="0"/>
        </a:p>
      </dgm:t>
    </dgm:pt>
    <dgm:pt modelId="{DCC527B3-E901-4688-A135-19550783ADC1}">
      <dgm:prSet/>
      <dgm:spPr/>
      <dgm:t>
        <a:bodyPr/>
        <a:lstStyle/>
        <a:p>
          <a:pPr rtl="0"/>
          <a:r>
            <a:rPr kumimoji="1" lang="ja-JP" b="0" dirty="0" smtClean="0"/>
            <a:t>売上割合の中でネット販売の割合が年々大きくなってきている事から、ネット販売体制を強化する</a:t>
          </a:r>
          <a:endParaRPr lang="ja-JP" b="0" dirty="0"/>
        </a:p>
      </dgm:t>
    </dgm:pt>
    <dgm:pt modelId="{082330B3-AD84-46B0-A34D-855577512EBD}" type="parTrans" cxnId="{5ABB51D6-7A9E-4032-BE1F-3B5343A509A0}">
      <dgm:prSet/>
      <dgm:spPr/>
      <dgm:t>
        <a:bodyPr/>
        <a:lstStyle/>
        <a:p>
          <a:endParaRPr kumimoji="1" lang="ja-JP" altLang="en-US" b="0"/>
        </a:p>
      </dgm:t>
    </dgm:pt>
    <dgm:pt modelId="{8382AB71-59C9-46F1-9EAF-4B65095C6709}" type="sibTrans" cxnId="{5ABB51D6-7A9E-4032-BE1F-3B5343A509A0}">
      <dgm:prSet/>
      <dgm:spPr/>
      <dgm:t>
        <a:bodyPr/>
        <a:lstStyle/>
        <a:p>
          <a:endParaRPr kumimoji="1" lang="ja-JP" altLang="en-US" b="0"/>
        </a:p>
      </dgm:t>
    </dgm:pt>
    <dgm:pt modelId="{102C4C23-6EA5-46BF-8389-758D36B447E4}">
      <dgm:prSet/>
      <dgm:spPr/>
      <dgm:t>
        <a:bodyPr/>
        <a:lstStyle/>
        <a:p>
          <a:pPr rtl="0"/>
          <a:r>
            <a:rPr kumimoji="1" lang="ja-JP" b="1" dirty="0" smtClean="0"/>
            <a:t>オリジナル商品の開発</a:t>
          </a:r>
          <a:endParaRPr lang="ja-JP" b="1" dirty="0"/>
        </a:p>
      </dgm:t>
    </dgm:pt>
    <dgm:pt modelId="{DE3EB950-1A5B-4403-8784-B9A1FE1FA0EE}" type="parTrans" cxnId="{38D8C295-0C30-4524-9775-BB5534CF3E1D}">
      <dgm:prSet/>
      <dgm:spPr/>
      <dgm:t>
        <a:bodyPr/>
        <a:lstStyle/>
        <a:p>
          <a:endParaRPr kumimoji="1" lang="ja-JP" altLang="en-US" b="0"/>
        </a:p>
      </dgm:t>
    </dgm:pt>
    <dgm:pt modelId="{DCE2D21A-BEF5-4A36-A5C3-C6722F809835}" type="sibTrans" cxnId="{38D8C295-0C30-4524-9775-BB5534CF3E1D}">
      <dgm:prSet/>
      <dgm:spPr/>
      <dgm:t>
        <a:bodyPr/>
        <a:lstStyle/>
        <a:p>
          <a:endParaRPr kumimoji="1" lang="ja-JP" altLang="en-US" b="0"/>
        </a:p>
      </dgm:t>
    </dgm:pt>
    <dgm:pt modelId="{1A5DABF3-0DA0-4F4F-8EDC-C36A30ACC496}">
      <dgm:prSet/>
      <dgm:spPr/>
      <dgm:t>
        <a:bodyPr/>
        <a:lstStyle/>
        <a:p>
          <a:pPr rtl="0"/>
          <a:r>
            <a:rPr kumimoji="1" lang="ja-JP" b="0" dirty="0" smtClean="0"/>
            <a:t>プライベートブランドを新設し、他業者との差別化を図る</a:t>
          </a:r>
          <a:endParaRPr lang="ja-JP" b="0" dirty="0"/>
        </a:p>
      </dgm:t>
    </dgm:pt>
    <dgm:pt modelId="{96537079-6593-4B5A-A95E-EEDCCD452C98}" type="parTrans" cxnId="{BB6B2D63-DA2D-40E8-AD69-5590702827C4}">
      <dgm:prSet/>
      <dgm:spPr/>
      <dgm:t>
        <a:bodyPr/>
        <a:lstStyle/>
        <a:p>
          <a:endParaRPr kumimoji="1" lang="ja-JP" altLang="en-US" b="0"/>
        </a:p>
      </dgm:t>
    </dgm:pt>
    <dgm:pt modelId="{CC0077DF-D326-4344-82A2-FF70565BF3F2}" type="sibTrans" cxnId="{BB6B2D63-DA2D-40E8-AD69-5590702827C4}">
      <dgm:prSet/>
      <dgm:spPr/>
      <dgm:t>
        <a:bodyPr/>
        <a:lstStyle/>
        <a:p>
          <a:endParaRPr kumimoji="1" lang="ja-JP" altLang="en-US" b="0"/>
        </a:p>
      </dgm:t>
    </dgm:pt>
    <dgm:pt modelId="{AE439490-0E63-4A89-8CBD-1C27A52BBE99}" type="pres">
      <dgm:prSet presAssocID="{5A610F17-A108-4AB8-998A-09D1A4FD0F26}" presName="linear" presStyleCnt="0">
        <dgm:presLayoutVars>
          <dgm:animLvl val="lvl"/>
          <dgm:resizeHandles val="exact"/>
        </dgm:presLayoutVars>
      </dgm:prSet>
      <dgm:spPr/>
      <dgm:t>
        <a:bodyPr/>
        <a:lstStyle/>
        <a:p>
          <a:endParaRPr kumimoji="1" lang="ja-JP" altLang="en-US"/>
        </a:p>
      </dgm:t>
    </dgm:pt>
    <dgm:pt modelId="{481C9181-B417-4BC1-98B1-34AC20AA04F1}" type="pres">
      <dgm:prSet presAssocID="{518A91B3-B697-4962-8A08-439D04EA8943}" presName="parentText" presStyleLbl="node1" presStyleIdx="0" presStyleCnt="2">
        <dgm:presLayoutVars>
          <dgm:chMax val="0"/>
          <dgm:bulletEnabled val="1"/>
        </dgm:presLayoutVars>
      </dgm:prSet>
      <dgm:spPr/>
      <dgm:t>
        <a:bodyPr/>
        <a:lstStyle/>
        <a:p>
          <a:endParaRPr kumimoji="1" lang="ja-JP" altLang="en-US"/>
        </a:p>
      </dgm:t>
    </dgm:pt>
    <dgm:pt modelId="{86CE2834-AAA2-4ABE-BCC2-98BD58B2404C}" type="pres">
      <dgm:prSet presAssocID="{518A91B3-B697-4962-8A08-439D04EA8943}" presName="childText" presStyleLbl="revTx" presStyleIdx="0" presStyleCnt="2">
        <dgm:presLayoutVars>
          <dgm:bulletEnabled val="1"/>
        </dgm:presLayoutVars>
      </dgm:prSet>
      <dgm:spPr/>
      <dgm:t>
        <a:bodyPr/>
        <a:lstStyle/>
        <a:p>
          <a:endParaRPr kumimoji="1" lang="ja-JP" altLang="en-US"/>
        </a:p>
      </dgm:t>
    </dgm:pt>
    <dgm:pt modelId="{F2B211E9-FC61-4702-B48B-A8F465E00F4C}" type="pres">
      <dgm:prSet presAssocID="{102C4C23-6EA5-46BF-8389-758D36B447E4}" presName="parentText" presStyleLbl="node1" presStyleIdx="1" presStyleCnt="2">
        <dgm:presLayoutVars>
          <dgm:chMax val="0"/>
          <dgm:bulletEnabled val="1"/>
        </dgm:presLayoutVars>
      </dgm:prSet>
      <dgm:spPr/>
      <dgm:t>
        <a:bodyPr/>
        <a:lstStyle/>
        <a:p>
          <a:endParaRPr kumimoji="1" lang="ja-JP" altLang="en-US"/>
        </a:p>
      </dgm:t>
    </dgm:pt>
    <dgm:pt modelId="{A17DA56E-3042-4108-8370-63D38BD621FD}" type="pres">
      <dgm:prSet presAssocID="{102C4C23-6EA5-46BF-8389-758D36B447E4}" presName="childText" presStyleLbl="revTx" presStyleIdx="1" presStyleCnt="2">
        <dgm:presLayoutVars>
          <dgm:bulletEnabled val="1"/>
        </dgm:presLayoutVars>
      </dgm:prSet>
      <dgm:spPr/>
      <dgm:t>
        <a:bodyPr/>
        <a:lstStyle/>
        <a:p>
          <a:endParaRPr kumimoji="1" lang="ja-JP" altLang="en-US"/>
        </a:p>
      </dgm:t>
    </dgm:pt>
  </dgm:ptLst>
  <dgm:cxnLst>
    <dgm:cxn modelId="{CF19222E-D28F-460E-A47D-50B3BBFA7F36}" type="presOf" srcId="{DCC527B3-E901-4688-A135-19550783ADC1}" destId="{86CE2834-AAA2-4ABE-BCC2-98BD58B2404C}" srcOrd="0" destOrd="0" presId="urn:microsoft.com/office/officeart/2005/8/layout/vList2"/>
    <dgm:cxn modelId="{FB57B76A-8DC7-48AD-9D6F-B3B7117E2B71}" type="presOf" srcId="{102C4C23-6EA5-46BF-8389-758D36B447E4}" destId="{F2B211E9-FC61-4702-B48B-A8F465E00F4C}" srcOrd="0" destOrd="0" presId="urn:microsoft.com/office/officeart/2005/8/layout/vList2"/>
    <dgm:cxn modelId="{3FBF9D96-7F5F-4708-B4A8-FDC35D256689}" type="presOf" srcId="{1A5DABF3-0DA0-4F4F-8EDC-C36A30ACC496}" destId="{A17DA56E-3042-4108-8370-63D38BD621FD}" srcOrd="0" destOrd="0" presId="urn:microsoft.com/office/officeart/2005/8/layout/vList2"/>
    <dgm:cxn modelId="{907E48AB-BEFE-443F-8890-045DB0075375}" type="presOf" srcId="{518A91B3-B697-4962-8A08-439D04EA8943}" destId="{481C9181-B417-4BC1-98B1-34AC20AA04F1}" srcOrd="0" destOrd="0" presId="urn:microsoft.com/office/officeart/2005/8/layout/vList2"/>
    <dgm:cxn modelId="{38D8C295-0C30-4524-9775-BB5534CF3E1D}" srcId="{5A610F17-A108-4AB8-998A-09D1A4FD0F26}" destId="{102C4C23-6EA5-46BF-8389-758D36B447E4}" srcOrd="1" destOrd="0" parTransId="{DE3EB950-1A5B-4403-8784-B9A1FE1FA0EE}" sibTransId="{DCE2D21A-BEF5-4A36-A5C3-C6722F809835}"/>
    <dgm:cxn modelId="{6FAE6F79-04C2-4CAB-A689-8E5AA48399F5}" srcId="{5A610F17-A108-4AB8-998A-09D1A4FD0F26}" destId="{518A91B3-B697-4962-8A08-439D04EA8943}" srcOrd="0" destOrd="0" parTransId="{6E13A169-2F29-483A-BAA6-2C84A4001DD4}" sibTransId="{4D7C907F-8B45-4574-892A-66429C74EEC9}"/>
    <dgm:cxn modelId="{5ABB51D6-7A9E-4032-BE1F-3B5343A509A0}" srcId="{518A91B3-B697-4962-8A08-439D04EA8943}" destId="{DCC527B3-E901-4688-A135-19550783ADC1}" srcOrd="0" destOrd="0" parTransId="{082330B3-AD84-46B0-A34D-855577512EBD}" sibTransId="{8382AB71-59C9-46F1-9EAF-4B65095C6709}"/>
    <dgm:cxn modelId="{E902FFD3-1EB9-44B2-804E-5890AF6D301C}" type="presOf" srcId="{5A610F17-A108-4AB8-998A-09D1A4FD0F26}" destId="{AE439490-0E63-4A89-8CBD-1C27A52BBE99}" srcOrd="0" destOrd="0" presId="urn:microsoft.com/office/officeart/2005/8/layout/vList2"/>
    <dgm:cxn modelId="{BB6B2D63-DA2D-40E8-AD69-5590702827C4}" srcId="{102C4C23-6EA5-46BF-8389-758D36B447E4}" destId="{1A5DABF3-0DA0-4F4F-8EDC-C36A30ACC496}" srcOrd="0" destOrd="0" parTransId="{96537079-6593-4B5A-A95E-EEDCCD452C98}" sibTransId="{CC0077DF-D326-4344-82A2-FF70565BF3F2}"/>
    <dgm:cxn modelId="{54ED7F81-F43F-4FBD-A995-39F32100356B}" type="presParOf" srcId="{AE439490-0E63-4A89-8CBD-1C27A52BBE99}" destId="{481C9181-B417-4BC1-98B1-34AC20AA04F1}" srcOrd="0" destOrd="0" presId="urn:microsoft.com/office/officeart/2005/8/layout/vList2"/>
    <dgm:cxn modelId="{BFAE07F7-80D7-49D4-8036-B51BB7E40A76}" type="presParOf" srcId="{AE439490-0E63-4A89-8CBD-1C27A52BBE99}" destId="{86CE2834-AAA2-4ABE-BCC2-98BD58B2404C}" srcOrd="1" destOrd="0" presId="urn:microsoft.com/office/officeart/2005/8/layout/vList2"/>
    <dgm:cxn modelId="{5B115DD2-ACF5-484E-AD7A-3212A3FDEE6B}" type="presParOf" srcId="{AE439490-0E63-4A89-8CBD-1C27A52BBE99}" destId="{F2B211E9-FC61-4702-B48B-A8F465E00F4C}" srcOrd="2" destOrd="0" presId="urn:microsoft.com/office/officeart/2005/8/layout/vList2"/>
    <dgm:cxn modelId="{A21E5251-8316-4472-A8C7-67DC3708D38B}" type="presParOf" srcId="{AE439490-0E63-4A89-8CBD-1C27A52BBE99}" destId="{A17DA56E-3042-4108-8370-63D38BD621FD}"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58323-39C1-407E-B4E5-55CB871FF47A}" type="doc">
      <dgm:prSet loTypeId="urn:microsoft.com/office/officeart/2005/8/layout/vList2" loCatId="list" qsTypeId="urn:microsoft.com/office/officeart/2005/8/quickstyle/3d1" qsCatId="3D" csTypeId="urn:microsoft.com/office/officeart/2005/8/colors/colorful5" csCatId="colorful"/>
      <dgm:spPr/>
      <dgm:t>
        <a:bodyPr/>
        <a:lstStyle/>
        <a:p>
          <a:endParaRPr kumimoji="1" lang="ja-JP" altLang="en-US"/>
        </a:p>
      </dgm:t>
    </dgm:pt>
    <dgm:pt modelId="{9B2940F7-01FE-4402-873A-AC2A5CF860F7}">
      <dgm:prSet/>
      <dgm:spPr/>
      <dgm:t>
        <a:bodyPr/>
        <a:lstStyle/>
        <a:p>
          <a:pPr rtl="0"/>
          <a:r>
            <a:rPr kumimoji="1" lang="ja-JP" b="1" dirty="0" smtClean="0"/>
            <a:t>利益額推移</a:t>
          </a:r>
          <a:endParaRPr lang="ja-JP" b="1" dirty="0"/>
        </a:p>
      </dgm:t>
    </dgm:pt>
    <dgm:pt modelId="{B6694A32-0AD6-479F-8D21-2F24F70CBC14}" type="parTrans" cxnId="{DEC40C34-83B5-4E8A-A912-28705F8F45B8}">
      <dgm:prSet/>
      <dgm:spPr/>
      <dgm:t>
        <a:bodyPr/>
        <a:lstStyle/>
        <a:p>
          <a:endParaRPr kumimoji="1" lang="ja-JP" altLang="en-US"/>
        </a:p>
      </dgm:t>
    </dgm:pt>
    <dgm:pt modelId="{33E5E5FC-8F0B-444C-87D7-32D0FB2758DF}" type="sibTrans" cxnId="{DEC40C34-83B5-4E8A-A912-28705F8F45B8}">
      <dgm:prSet/>
      <dgm:spPr/>
      <dgm:t>
        <a:bodyPr/>
        <a:lstStyle/>
        <a:p>
          <a:endParaRPr kumimoji="1" lang="ja-JP" altLang="en-US"/>
        </a:p>
      </dgm:t>
    </dgm:pt>
    <dgm:pt modelId="{21911A20-8095-4D31-A5B1-4CE91915C569}">
      <dgm:prSet/>
      <dgm:spPr/>
      <dgm:t>
        <a:bodyPr/>
        <a:lstStyle/>
        <a:p>
          <a:pPr rtl="0"/>
          <a:r>
            <a:rPr kumimoji="1" lang="ja-JP" b="0" dirty="0" smtClean="0"/>
            <a:t>利益額はネット販売が年々向上している</a:t>
          </a:r>
          <a:endParaRPr lang="ja-JP" b="0" dirty="0"/>
        </a:p>
      </dgm:t>
    </dgm:pt>
    <dgm:pt modelId="{6D080C6F-8BF2-4AAA-A654-838252413010}" type="parTrans" cxnId="{DEE58BEF-179A-46E0-B7B9-E98C198AD6E2}">
      <dgm:prSet/>
      <dgm:spPr/>
      <dgm:t>
        <a:bodyPr/>
        <a:lstStyle/>
        <a:p>
          <a:endParaRPr kumimoji="1" lang="ja-JP" altLang="en-US"/>
        </a:p>
      </dgm:t>
    </dgm:pt>
    <dgm:pt modelId="{AB85D50D-662F-425D-9ACE-3192D5C28DB1}" type="sibTrans" cxnId="{DEE58BEF-179A-46E0-B7B9-E98C198AD6E2}">
      <dgm:prSet/>
      <dgm:spPr/>
      <dgm:t>
        <a:bodyPr/>
        <a:lstStyle/>
        <a:p>
          <a:endParaRPr kumimoji="1" lang="ja-JP" altLang="en-US"/>
        </a:p>
      </dgm:t>
    </dgm:pt>
    <dgm:pt modelId="{F9C81D78-8D7E-4983-BD05-7EF8A60B4ABA}">
      <dgm:prSet/>
      <dgm:spPr/>
      <dgm:t>
        <a:bodyPr/>
        <a:lstStyle/>
        <a:p>
          <a:pPr rtl="0"/>
          <a:r>
            <a:rPr kumimoji="1" lang="ja-JP" b="0" dirty="0" smtClean="0"/>
            <a:t>直販・代理店ともに減少傾向</a:t>
          </a:r>
          <a:endParaRPr lang="ja-JP" b="0" dirty="0"/>
        </a:p>
      </dgm:t>
    </dgm:pt>
    <dgm:pt modelId="{CBCE2B9F-09B5-47EF-98D1-79DDB8117FD6}" type="parTrans" cxnId="{7416F2A6-FDF9-457A-839C-8632A05E8DC6}">
      <dgm:prSet/>
      <dgm:spPr/>
      <dgm:t>
        <a:bodyPr/>
        <a:lstStyle/>
        <a:p>
          <a:endParaRPr kumimoji="1" lang="ja-JP" altLang="en-US"/>
        </a:p>
      </dgm:t>
    </dgm:pt>
    <dgm:pt modelId="{E37388FD-928C-497E-92AE-B1575A8812AB}" type="sibTrans" cxnId="{7416F2A6-FDF9-457A-839C-8632A05E8DC6}">
      <dgm:prSet/>
      <dgm:spPr/>
      <dgm:t>
        <a:bodyPr/>
        <a:lstStyle/>
        <a:p>
          <a:endParaRPr kumimoji="1" lang="ja-JP" altLang="en-US"/>
        </a:p>
      </dgm:t>
    </dgm:pt>
    <dgm:pt modelId="{DC230916-34B0-41A2-9320-2B1727C5F176}">
      <dgm:prSet/>
      <dgm:spPr/>
      <dgm:t>
        <a:bodyPr/>
        <a:lstStyle/>
        <a:p>
          <a:pPr rtl="0"/>
          <a:r>
            <a:rPr kumimoji="1" lang="ja-JP" b="1" dirty="0" smtClean="0"/>
            <a:t>コスト管理</a:t>
          </a:r>
          <a:endParaRPr lang="ja-JP" b="1" dirty="0"/>
        </a:p>
      </dgm:t>
    </dgm:pt>
    <dgm:pt modelId="{5FE367BC-35A8-4402-BE9A-4B79A74A8260}" type="parTrans" cxnId="{99F10ADD-2464-4167-AF86-CD1B7F7DBDFB}">
      <dgm:prSet/>
      <dgm:spPr/>
      <dgm:t>
        <a:bodyPr/>
        <a:lstStyle/>
        <a:p>
          <a:endParaRPr kumimoji="1" lang="ja-JP" altLang="en-US"/>
        </a:p>
      </dgm:t>
    </dgm:pt>
    <dgm:pt modelId="{0726D10E-FDD3-429E-AB5D-E415B388F5F7}" type="sibTrans" cxnId="{99F10ADD-2464-4167-AF86-CD1B7F7DBDFB}">
      <dgm:prSet/>
      <dgm:spPr/>
      <dgm:t>
        <a:bodyPr/>
        <a:lstStyle/>
        <a:p>
          <a:endParaRPr kumimoji="1" lang="ja-JP" altLang="en-US"/>
        </a:p>
      </dgm:t>
    </dgm:pt>
    <dgm:pt modelId="{DA7C0A03-8FF2-4921-BD03-BB63AEA29DF1}">
      <dgm:prSet/>
      <dgm:spPr/>
      <dgm:t>
        <a:bodyPr/>
        <a:lstStyle/>
        <a:p>
          <a:pPr rtl="0"/>
          <a:r>
            <a:rPr kumimoji="1" lang="ja-JP" dirty="0" smtClean="0"/>
            <a:t>部門ごとにコスト管理を徹底し、費用の圧縮を図る</a:t>
          </a:r>
          <a:endParaRPr lang="ja-JP" dirty="0"/>
        </a:p>
      </dgm:t>
    </dgm:pt>
    <dgm:pt modelId="{E5DE6880-9A15-4187-979E-AB35F404AF66}" type="parTrans" cxnId="{B44DED35-31BF-45B6-9338-E6F43DE53008}">
      <dgm:prSet/>
      <dgm:spPr/>
      <dgm:t>
        <a:bodyPr/>
        <a:lstStyle/>
        <a:p>
          <a:endParaRPr kumimoji="1" lang="ja-JP" altLang="en-US"/>
        </a:p>
      </dgm:t>
    </dgm:pt>
    <dgm:pt modelId="{27F8BD40-A104-49F1-9548-A4E61A796DC8}" type="sibTrans" cxnId="{B44DED35-31BF-45B6-9338-E6F43DE53008}">
      <dgm:prSet/>
      <dgm:spPr/>
      <dgm:t>
        <a:bodyPr/>
        <a:lstStyle/>
        <a:p>
          <a:endParaRPr kumimoji="1" lang="ja-JP" altLang="en-US"/>
        </a:p>
      </dgm:t>
    </dgm:pt>
    <dgm:pt modelId="{E3AFAA2B-1AC3-40ED-8F51-365CBAAC1BCD}" type="pres">
      <dgm:prSet presAssocID="{52F58323-39C1-407E-B4E5-55CB871FF47A}" presName="linear" presStyleCnt="0">
        <dgm:presLayoutVars>
          <dgm:animLvl val="lvl"/>
          <dgm:resizeHandles val="exact"/>
        </dgm:presLayoutVars>
      </dgm:prSet>
      <dgm:spPr/>
      <dgm:t>
        <a:bodyPr/>
        <a:lstStyle/>
        <a:p>
          <a:endParaRPr kumimoji="1" lang="ja-JP" altLang="en-US"/>
        </a:p>
      </dgm:t>
    </dgm:pt>
    <dgm:pt modelId="{9C0EBCB7-0851-43E6-BFA3-C608727731C7}" type="pres">
      <dgm:prSet presAssocID="{9B2940F7-01FE-4402-873A-AC2A5CF860F7}" presName="parentText" presStyleLbl="node1" presStyleIdx="0" presStyleCnt="2">
        <dgm:presLayoutVars>
          <dgm:chMax val="0"/>
          <dgm:bulletEnabled val="1"/>
        </dgm:presLayoutVars>
      </dgm:prSet>
      <dgm:spPr/>
      <dgm:t>
        <a:bodyPr/>
        <a:lstStyle/>
        <a:p>
          <a:endParaRPr kumimoji="1" lang="ja-JP" altLang="en-US"/>
        </a:p>
      </dgm:t>
    </dgm:pt>
    <dgm:pt modelId="{025AB44E-6221-4711-88A5-23F7D849A084}" type="pres">
      <dgm:prSet presAssocID="{9B2940F7-01FE-4402-873A-AC2A5CF860F7}" presName="childText" presStyleLbl="revTx" presStyleIdx="0" presStyleCnt="2">
        <dgm:presLayoutVars>
          <dgm:bulletEnabled val="1"/>
        </dgm:presLayoutVars>
      </dgm:prSet>
      <dgm:spPr/>
      <dgm:t>
        <a:bodyPr/>
        <a:lstStyle/>
        <a:p>
          <a:endParaRPr kumimoji="1" lang="ja-JP" altLang="en-US"/>
        </a:p>
      </dgm:t>
    </dgm:pt>
    <dgm:pt modelId="{7CA856A8-F857-484F-A1B6-0EF2BEBC9023}" type="pres">
      <dgm:prSet presAssocID="{DC230916-34B0-41A2-9320-2B1727C5F176}" presName="parentText" presStyleLbl="node1" presStyleIdx="1" presStyleCnt="2">
        <dgm:presLayoutVars>
          <dgm:chMax val="0"/>
          <dgm:bulletEnabled val="1"/>
        </dgm:presLayoutVars>
      </dgm:prSet>
      <dgm:spPr/>
      <dgm:t>
        <a:bodyPr/>
        <a:lstStyle/>
        <a:p>
          <a:endParaRPr kumimoji="1" lang="ja-JP" altLang="en-US"/>
        </a:p>
      </dgm:t>
    </dgm:pt>
    <dgm:pt modelId="{A87D5913-6A32-48FD-9C6E-DEF93F16B77A}" type="pres">
      <dgm:prSet presAssocID="{DC230916-34B0-41A2-9320-2B1727C5F176}" presName="childText" presStyleLbl="revTx" presStyleIdx="1" presStyleCnt="2">
        <dgm:presLayoutVars>
          <dgm:bulletEnabled val="1"/>
        </dgm:presLayoutVars>
      </dgm:prSet>
      <dgm:spPr/>
      <dgm:t>
        <a:bodyPr/>
        <a:lstStyle/>
        <a:p>
          <a:endParaRPr kumimoji="1" lang="ja-JP" altLang="en-US"/>
        </a:p>
      </dgm:t>
    </dgm:pt>
  </dgm:ptLst>
  <dgm:cxnLst>
    <dgm:cxn modelId="{CA74CE5D-E1AD-43E4-B9FB-ED109B90A354}" type="presOf" srcId="{52F58323-39C1-407E-B4E5-55CB871FF47A}" destId="{E3AFAA2B-1AC3-40ED-8F51-365CBAAC1BCD}" srcOrd="0" destOrd="0" presId="urn:microsoft.com/office/officeart/2005/8/layout/vList2"/>
    <dgm:cxn modelId="{D54388C9-18E4-4BE3-A256-33F0BFEF41C9}" type="presOf" srcId="{9B2940F7-01FE-4402-873A-AC2A5CF860F7}" destId="{9C0EBCB7-0851-43E6-BFA3-C608727731C7}" srcOrd="0" destOrd="0" presId="urn:microsoft.com/office/officeart/2005/8/layout/vList2"/>
    <dgm:cxn modelId="{99F10ADD-2464-4167-AF86-CD1B7F7DBDFB}" srcId="{52F58323-39C1-407E-B4E5-55CB871FF47A}" destId="{DC230916-34B0-41A2-9320-2B1727C5F176}" srcOrd="1" destOrd="0" parTransId="{5FE367BC-35A8-4402-BE9A-4B79A74A8260}" sibTransId="{0726D10E-FDD3-429E-AB5D-E415B388F5F7}"/>
    <dgm:cxn modelId="{FF8F4D44-DAAF-43D9-B791-F1328F0B855E}" type="presOf" srcId="{F9C81D78-8D7E-4983-BD05-7EF8A60B4ABA}" destId="{025AB44E-6221-4711-88A5-23F7D849A084}" srcOrd="0" destOrd="1" presId="urn:microsoft.com/office/officeart/2005/8/layout/vList2"/>
    <dgm:cxn modelId="{806E733B-5825-4D75-A414-02A7D2A2DC79}" type="presOf" srcId="{DC230916-34B0-41A2-9320-2B1727C5F176}" destId="{7CA856A8-F857-484F-A1B6-0EF2BEBC9023}" srcOrd="0" destOrd="0" presId="urn:microsoft.com/office/officeart/2005/8/layout/vList2"/>
    <dgm:cxn modelId="{B44DED35-31BF-45B6-9338-E6F43DE53008}" srcId="{DC230916-34B0-41A2-9320-2B1727C5F176}" destId="{DA7C0A03-8FF2-4921-BD03-BB63AEA29DF1}" srcOrd="0" destOrd="0" parTransId="{E5DE6880-9A15-4187-979E-AB35F404AF66}" sibTransId="{27F8BD40-A104-49F1-9548-A4E61A796DC8}"/>
    <dgm:cxn modelId="{6156FD60-F63C-42BB-A6C1-603FF7AD76E8}" type="presOf" srcId="{DA7C0A03-8FF2-4921-BD03-BB63AEA29DF1}" destId="{A87D5913-6A32-48FD-9C6E-DEF93F16B77A}" srcOrd="0" destOrd="0" presId="urn:microsoft.com/office/officeart/2005/8/layout/vList2"/>
    <dgm:cxn modelId="{DEC40C34-83B5-4E8A-A912-28705F8F45B8}" srcId="{52F58323-39C1-407E-B4E5-55CB871FF47A}" destId="{9B2940F7-01FE-4402-873A-AC2A5CF860F7}" srcOrd="0" destOrd="0" parTransId="{B6694A32-0AD6-479F-8D21-2F24F70CBC14}" sibTransId="{33E5E5FC-8F0B-444C-87D7-32D0FB2758DF}"/>
    <dgm:cxn modelId="{DEE58BEF-179A-46E0-B7B9-E98C198AD6E2}" srcId="{9B2940F7-01FE-4402-873A-AC2A5CF860F7}" destId="{21911A20-8095-4D31-A5B1-4CE91915C569}" srcOrd="0" destOrd="0" parTransId="{6D080C6F-8BF2-4AAA-A654-838252413010}" sibTransId="{AB85D50D-662F-425D-9ACE-3192D5C28DB1}"/>
    <dgm:cxn modelId="{0BD5ACF0-500C-4AC4-8E43-C1CDB71E9120}" type="presOf" srcId="{21911A20-8095-4D31-A5B1-4CE91915C569}" destId="{025AB44E-6221-4711-88A5-23F7D849A084}" srcOrd="0" destOrd="0" presId="urn:microsoft.com/office/officeart/2005/8/layout/vList2"/>
    <dgm:cxn modelId="{7416F2A6-FDF9-457A-839C-8632A05E8DC6}" srcId="{9B2940F7-01FE-4402-873A-AC2A5CF860F7}" destId="{F9C81D78-8D7E-4983-BD05-7EF8A60B4ABA}" srcOrd="1" destOrd="0" parTransId="{CBCE2B9F-09B5-47EF-98D1-79DDB8117FD6}" sibTransId="{E37388FD-928C-497E-92AE-B1575A8812AB}"/>
    <dgm:cxn modelId="{8B86A64F-5E4F-4231-9034-B871612B921D}" type="presParOf" srcId="{E3AFAA2B-1AC3-40ED-8F51-365CBAAC1BCD}" destId="{9C0EBCB7-0851-43E6-BFA3-C608727731C7}" srcOrd="0" destOrd="0" presId="urn:microsoft.com/office/officeart/2005/8/layout/vList2"/>
    <dgm:cxn modelId="{5D3F2161-D862-454C-A9E1-F32D6D661050}" type="presParOf" srcId="{E3AFAA2B-1AC3-40ED-8F51-365CBAAC1BCD}" destId="{025AB44E-6221-4711-88A5-23F7D849A084}" srcOrd="1" destOrd="0" presId="urn:microsoft.com/office/officeart/2005/8/layout/vList2"/>
    <dgm:cxn modelId="{8408B949-23E7-40C2-A79F-544C542934EB}" type="presParOf" srcId="{E3AFAA2B-1AC3-40ED-8F51-365CBAAC1BCD}" destId="{7CA856A8-F857-484F-A1B6-0EF2BEBC9023}" srcOrd="2" destOrd="0" presId="urn:microsoft.com/office/officeart/2005/8/layout/vList2"/>
    <dgm:cxn modelId="{3308B2E9-4102-4681-B100-579FCACA19E4}" type="presParOf" srcId="{E3AFAA2B-1AC3-40ED-8F51-365CBAAC1BCD}" destId="{A87D5913-6A32-48FD-9C6E-DEF93F16B77A}"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smtClean="0">
              <a:latin typeface="+mn-ea"/>
              <a:ea typeface="+mn-ea"/>
            </a:rPr>
            <a:t>直営販売部</a:t>
          </a:r>
          <a:endParaRPr kumimoji="1" lang="ja-JP" altLang="en-US" b="0" dirty="0">
            <a:latin typeface="+mn-ea"/>
            <a:ea typeface="+mn-ea"/>
          </a:endParaRPr>
        </a:p>
      </dgm: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smtClean="0">
              <a:latin typeface="+mn-ea"/>
              <a:ea typeface="+mn-ea"/>
            </a:rPr>
            <a:t>代理店販売部</a:t>
          </a:r>
          <a:endParaRPr kumimoji="1" lang="ja-JP" altLang="en-US" b="0" dirty="0">
            <a:latin typeface="+mn-ea"/>
            <a:ea typeface="+mn-ea"/>
          </a:endParaRPr>
        </a:p>
      </dgm: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ACC75E-98CD-47F3-9E97-DB5E3D5BBE38}" type="doc">
      <dgm:prSet loTypeId="urn:microsoft.com/office/officeart/2005/8/layout/hList1" loCatId="list" qsTypeId="urn:microsoft.com/office/officeart/2005/8/quickstyle/simple2" qsCatId="simple" csTypeId="urn:microsoft.com/office/officeart/2005/8/colors/accent1_4" csCatId="accent1"/>
      <dgm:spPr/>
      <dgm:t>
        <a:bodyPr/>
        <a:lstStyle/>
        <a:p>
          <a:endParaRPr kumimoji="1" lang="ja-JP" altLang="en-US"/>
        </a:p>
      </dgm:t>
    </dgm:pt>
    <dgm:pt modelId="{9A9F90F3-486D-40DB-8418-946D4E8CCBAF}">
      <dgm:prSet/>
      <dgm:spPr/>
      <dgm:t>
        <a:bodyPr/>
        <a:lstStyle/>
        <a:p>
          <a:pPr rtl="0"/>
          <a:r>
            <a:rPr kumimoji="1" lang="ja-JP" smtClean="0"/>
            <a:t>ネット販売部新設</a:t>
          </a:r>
          <a:endParaRPr lang="ja-JP"/>
        </a:p>
      </dgm:t>
    </dgm:pt>
    <dgm:pt modelId="{83BC12C9-9E39-4928-A747-D320F38D678D}" type="parTrans" cxnId="{4E1B20C3-3BB1-4512-ACAB-7808878AE32B}">
      <dgm:prSet/>
      <dgm:spPr/>
      <dgm:t>
        <a:bodyPr/>
        <a:lstStyle/>
        <a:p>
          <a:endParaRPr kumimoji="1" lang="ja-JP" altLang="en-US"/>
        </a:p>
      </dgm:t>
    </dgm:pt>
    <dgm:pt modelId="{613B972A-4D06-4E1A-9203-A013E1BA8503}" type="sibTrans" cxnId="{4E1B20C3-3BB1-4512-ACAB-7808878AE32B}">
      <dgm:prSet/>
      <dgm:spPr/>
      <dgm:t>
        <a:bodyPr/>
        <a:lstStyle/>
        <a:p>
          <a:endParaRPr kumimoji="1" lang="ja-JP" altLang="en-US"/>
        </a:p>
      </dgm:t>
    </dgm:pt>
    <dgm:pt modelId="{D66D4F92-3DE5-4707-90A0-D70E74C35C91}">
      <dgm:prSet/>
      <dgm:spPr/>
      <dgm:t>
        <a:bodyPr/>
        <a:lstStyle/>
        <a:p>
          <a:pPr rtl="0"/>
          <a:r>
            <a:rPr kumimoji="1" lang="ja-JP" smtClean="0"/>
            <a:t>従来直営販売部の一部門としてネット販売を実施してきたが、販売拡大を目指し新たな部門として独立させる</a:t>
          </a:r>
          <a:endParaRPr lang="ja-JP"/>
        </a:p>
      </dgm:t>
    </dgm:pt>
    <dgm:pt modelId="{3BB17D64-60E8-427F-9F70-44976A5955BF}" type="parTrans" cxnId="{3CACB5F4-0340-40E5-8E4A-320B21C772C0}">
      <dgm:prSet/>
      <dgm:spPr/>
      <dgm:t>
        <a:bodyPr/>
        <a:lstStyle/>
        <a:p>
          <a:endParaRPr kumimoji="1" lang="ja-JP" altLang="en-US"/>
        </a:p>
      </dgm:t>
    </dgm:pt>
    <dgm:pt modelId="{55023753-7957-47A9-9D68-9F6F97BE9118}" type="sibTrans" cxnId="{3CACB5F4-0340-40E5-8E4A-320B21C772C0}">
      <dgm:prSet/>
      <dgm:spPr/>
      <dgm:t>
        <a:bodyPr/>
        <a:lstStyle/>
        <a:p>
          <a:endParaRPr kumimoji="1" lang="ja-JP" altLang="en-US"/>
        </a:p>
      </dgm:t>
    </dgm:pt>
    <dgm:pt modelId="{5A9FD558-3D37-42A7-8984-357BB04ADC0A}" type="pres">
      <dgm:prSet presAssocID="{A8ACC75E-98CD-47F3-9E97-DB5E3D5BBE38}" presName="Name0" presStyleCnt="0">
        <dgm:presLayoutVars>
          <dgm:dir/>
          <dgm:animLvl val="lvl"/>
          <dgm:resizeHandles val="exact"/>
        </dgm:presLayoutVars>
      </dgm:prSet>
      <dgm:spPr/>
      <dgm:t>
        <a:bodyPr/>
        <a:lstStyle/>
        <a:p>
          <a:endParaRPr kumimoji="1" lang="ja-JP" altLang="en-US"/>
        </a:p>
      </dgm:t>
    </dgm:pt>
    <dgm:pt modelId="{E2D86171-8BE2-42B9-A8B5-374941174FE7}" type="pres">
      <dgm:prSet presAssocID="{9A9F90F3-486D-40DB-8418-946D4E8CCBAF}" presName="composite" presStyleCnt="0"/>
      <dgm:spPr/>
    </dgm:pt>
    <dgm:pt modelId="{106B3F46-2021-462E-90CB-099F6A681FC6}" type="pres">
      <dgm:prSet presAssocID="{9A9F90F3-486D-40DB-8418-946D4E8CCBAF}" presName="parTx" presStyleLbl="alignNode1" presStyleIdx="0" presStyleCnt="1">
        <dgm:presLayoutVars>
          <dgm:chMax val="0"/>
          <dgm:chPref val="0"/>
          <dgm:bulletEnabled val="1"/>
        </dgm:presLayoutVars>
      </dgm:prSet>
      <dgm:spPr/>
      <dgm:t>
        <a:bodyPr/>
        <a:lstStyle/>
        <a:p>
          <a:endParaRPr kumimoji="1" lang="ja-JP" altLang="en-US"/>
        </a:p>
      </dgm:t>
    </dgm:pt>
    <dgm:pt modelId="{5BDD2CEF-C8C6-4881-A3C1-E008C10A9037}" type="pres">
      <dgm:prSet presAssocID="{9A9F90F3-486D-40DB-8418-946D4E8CCBAF}" presName="desTx" presStyleLbl="alignAccFollowNode1" presStyleIdx="0" presStyleCnt="1">
        <dgm:presLayoutVars>
          <dgm:bulletEnabled val="1"/>
        </dgm:presLayoutVars>
      </dgm:prSet>
      <dgm:spPr/>
      <dgm:t>
        <a:bodyPr/>
        <a:lstStyle/>
        <a:p>
          <a:endParaRPr kumimoji="1" lang="ja-JP" altLang="en-US"/>
        </a:p>
      </dgm:t>
    </dgm:pt>
  </dgm:ptLst>
  <dgm:cxnLst>
    <dgm:cxn modelId="{4E1B20C3-3BB1-4512-ACAB-7808878AE32B}" srcId="{A8ACC75E-98CD-47F3-9E97-DB5E3D5BBE38}" destId="{9A9F90F3-486D-40DB-8418-946D4E8CCBAF}" srcOrd="0" destOrd="0" parTransId="{83BC12C9-9E39-4928-A747-D320F38D678D}" sibTransId="{613B972A-4D06-4E1A-9203-A013E1BA8503}"/>
    <dgm:cxn modelId="{3CACB5F4-0340-40E5-8E4A-320B21C772C0}" srcId="{9A9F90F3-486D-40DB-8418-946D4E8CCBAF}" destId="{D66D4F92-3DE5-4707-90A0-D70E74C35C91}" srcOrd="0" destOrd="0" parTransId="{3BB17D64-60E8-427F-9F70-44976A5955BF}" sibTransId="{55023753-7957-47A9-9D68-9F6F97BE9118}"/>
    <dgm:cxn modelId="{4DD96900-8EE4-49D2-AA63-1F531B7CE68E}" type="presOf" srcId="{9A9F90F3-486D-40DB-8418-946D4E8CCBAF}" destId="{106B3F46-2021-462E-90CB-099F6A681FC6}" srcOrd="0" destOrd="0" presId="urn:microsoft.com/office/officeart/2005/8/layout/hList1"/>
    <dgm:cxn modelId="{87FDDCDA-AB88-4CCC-A897-DF9FBD353A6A}" type="presOf" srcId="{D66D4F92-3DE5-4707-90A0-D70E74C35C91}" destId="{5BDD2CEF-C8C6-4881-A3C1-E008C10A9037}" srcOrd="0" destOrd="0" presId="urn:microsoft.com/office/officeart/2005/8/layout/hList1"/>
    <dgm:cxn modelId="{FA6D19E2-2ABE-4CCA-B7F9-D4ECD6030681}" type="presOf" srcId="{A8ACC75E-98CD-47F3-9E97-DB5E3D5BBE38}" destId="{5A9FD558-3D37-42A7-8984-357BB04ADC0A}" srcOrd="0" destOrd="0" presId="urn:microsoft.com/office/officeart/2005/8/layout/hList1"/>
    <dgm:cxn modelId="{B07E1BEF-6188-40C8-BDD3-ADF90721C931}" type="presParOf" srcId="{5A9FD558-3D37-42A7-8984-357BB04ADC0A}" destId="{E2D86171-8BE2-42B9-A8B5-374941174FE7}" srcOrd="0" destOrd="0" presId="urn:microsoft.com/office/officeart/2005/8/layout/hList1"/>
    <dgm:cxn modelId="{02E1FE1C-60F0-4D91-A042-82974DA1412E}" type="presParOf" srcId="{E2D86171-8BE2-42B9-A8B5-374941174FE7}" destId="{106B3F46-2021-462E-90CB-099F6A681FC6}" srcOrd="0" destOrd="0" presId="urn:microsoft.com/office/officeart/2005/8/layout/hList1"/>
    <dgm:cxn modelId="{D1E64FB0-214D-4F07-A9FA-B5BD46ED0DCE}" type="presParOf" srcId="{E2D86171-8BE2-42B9-A8B5-374941174FE7}" destId="{5BDD2CEF-C8C6-4881-A3C1-E008C10A9037}"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0E881-4624-46ED-BD12-AF024DC0C336}"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kumimoji="1" lang="ja-JP" altLang="en-US"/>
        </a:p>
      </dgm:t>
    </dgm:pt>
    <dgm:pt modelId="{EF0D6861-6CDA-4AE1-95F0-F1168E833337}">
      <dgm:prSet/>
      <dgm:spPr/>
      <dgm:t>
        <a:bodyPr/>
        <a:lstStyle/>
        <a:p>
          <a:pPr rtl="0"/>
          <a:r>
            <a:rPr kumimoji="1" lang="ja-JP" b="1" dirty="0" smtClean="0"/>
            <a:t>プライベートブランドの創設</a:t>
          </a:r>
          <a:endParaRPr lang="ja-JP" b="1" dirty="0"/>
        </a:p>
      </dgm:t>
    </dgm:pt>
    <dgm:pt modelId="{D9347718-49B5-470B-AEAA-24EA6B9D427D}" type="parTrans" cxnId="{442D6978-70A9-40A3-A095-1D824FACE50C}">
      <dgm:prSet/>
      <dgm:spPr/>
      <dgm:t>
        <a:bodyPr/>
        <a:lstStyle/>
        <a:p>
          <a:endParaRPr kumimoji="1" lang="ja-JP" altLang="en-US"/>
        </a:p>
      </dgm:t>
    </dgm:pt>
    <dgm:pt modelId="{2DDD96E3-73E0-4C77-AC4A-939DF89AA184}" type="sibTrans" cxnId="{442D6978-70A9-40A3-A095-1D824FACE50C}">
      <dgm:prSet/>
      <dgm:spPr/>
      <dgm:t>
        <a:bodyPr/>
        <a:lstStyle/>
        <a:p>
          <a:endParaRPr kumimoji="1" lang="ja-JP" altLang="en-US"/>
        </a:p>
      </dgm:t>
    </dgm:pt>
    <dgm:pt modelId="{BB0E4DB0-087E-4DBB-8331-3CFE41B2898A}">
      <dgm:prSet/>
      <dgm:spPr/>
      <dgm:t>
        <a:bodyPr/>
        <a:lstStyle/>
        <a:p>
          <a:pPr rtl="0"/>
          <a:r>
            <a:rPr kumimoji="1" lang="ja-JP" dirty="0" smtClean="0"/>
            <a:t>既存の商品を仕入、販売するだけでは価格を中心に消費者は判断する。独自商品を作る事で差別化を図る。</a:t>
          </a:r>
          <a:endParaRPr lang="ja-JP" dirty="0"/>
        </a:p>
      </dgm:t>
    </dgm:pt>
    <dgm:pt modelId="{B20A38A9-ED2F-47A8-8D21-04DF2A0EC98E}" type="parTrans" cxnId="{08EF584D-F587-4F82-8463-BA7079244577}">
      <dgm:prSet/>
      <dgm:spPr/>
      <dgm:t>
        <a:bodyPr/>
        <a:lstStyle/>
        <a:p>
          <a:endParaRPr kumimoji="1" lang="ja-JP" altLang="en-US"/>
        </a:p>
      </dgm:t>
    </dgm:pt>
    <dgm:pt modelId="{200332D9-9453-4A71-B23B-56BFE58056B4}" type="sibTrans" cxnId="{08EF584D-F587-4F82-8463-BA7079244577}">
      <dgm:prSet/>
      <dgm:spPr/>
      <dgm:t>
        <a:bodyPr/>
        <a:lstStyle/>
        <a:p>
          <a:endParaRPr kumimoji="1" lang="ja-JP" altLang="en-US"/>
        </a:p>
      </dgm:t>
    </dgm:pt>
    <dgm:pt modelId="{C89386E6-75CD-474F-900E-A69B072A7A0C}">
      <dgm:prSet/>
      <dgm:spPr/>
      <dgm:t>
        <a:bodyPr/>
        <a:lstStyle/>
        <a:p>
          <a:pPr rtl="0"/>
          <a:r>
            <a:rPr kumimoji="1" lang="ja-JP" b="1" dirty="0" smtClean="0"/>
            <a:t>低価格商品の提供</a:t>
          </a:r>
          <a:endParaRPr lang="ja-JP" b="1" dirty="0"/>
        </a:p>
      </dgm:t>
    </dgm:pt>
    <dgm:pt modelId="{E28190D5-95FE-429B-92F6-510AAE641CB8}" type="parTrans" cxnId="{9FE0AF1F-0903-45F0-A1F3-84674631F303}">
      <dgm:prSet/>
      <dgm:spPr/>
      <dgm:t>
        <a:bodyPr/>
        <a:lstStyle/>
        <a:p>
          <a:endParaRPr kumimoji="1" lang="ja-JP" altLang="en-US"/>
        </a:p>
      </dgm:t>
    </dgm:pt>
    <dgm:pt modelId="{D512D4F6-08BB-4D62-BAE6-963415DF57C1}" type="sibTrans" cxnId="{9FE0AF1F-0903-45F0-A1F3-84674631F303}">
      <dgm:prSet/>
      <dgm:spPr/>
      <dgm:t>
        <a:bodyPr/>
        <a:lstStyle/>
        <a:p>
          <a:endParaRPr kumimoji="1" lang="ja-JP" altLang="en-US"/>
        </a:p>
      </dgm:t>
    </dgm:pt>
    <dgm:pt modelId="{1AF4B0C3-FD1F-47D2-9DCD-E1FED8E67193}">
      <dgm:prSet/>
      <dgm:spPr/>
      <dgm:t>
        <a:bodyPr/>
        <a:lstStyle/>
        <a:p>
          <a:pPr rtl="0"/>
          <a:r>
            <a:rPr kumimoji="1" lang="ja-JP" dirty="0" smtClean="0"/>
            <a:t>海外工場生産により低価格の商品提供を実現させる。</a:t>
          </a:r>
          <a:endParaRPr lang="ja-JP" dirty="0"/>
        </a:p>
      </dgm:t>
    </dgm:pt>
    <dgm:pt modelId="{CBD20A8D-3A3D-4A6A-BF4B-406C58BC6658}" type="parTrans" cxnId="{C27AFB3E-D998-4309-8D7C-6F16A5EFE768}">
      <dgm:prSet/>
      <dgm:spPr/>
      <dgm:t>
        <a:bodyPr/>
        <a:lstStyle/>
        <a:p>
          <a:endParaRPr kumimoji="1" lang="ja-JP" altLang="en-US"/>
        </a:p>
      </dgm:t>
    </dgm:pt>
    <dgm:pt modelId="{ACF05B7E-DF03-4845-95DB-D059B7898990}" type="sibTrans" cxnId="{C27AFB3E-D998-4309-8D7C-6F16A5EFE768}">
      <dgm:prSet/>
      <dgm:spPr/>
      <dgm:t>
        <a:bodyPr/>
        <a:lstStyle/>
        <a:p>
          <a:endParaRPr kumimoji="1" lang="ja-JP" altLang="en-US"/>
        </a:p>
      </dgm:t>
    </dgm:pt>
    <dgm:pt modelId="{2BFCAD7B-54B4-4935-AF8D-42D3566EC202}" type="pres">
      <dgm:prSet presAssocID="{7630E881-4624-46ED-BD12-AF024DC0C336}" presName="linear" presStyleCnt="0">
        <dgm:presLayoutVars>
          <dgm:dir/>
          <dgm:animLvl val="lvl"/>
          <dgm:resizeHandles val="exact"/>
        </dgm:presLayoutVars>
      </dgm:prSet>
      <dgm:spPr/>
      <dgm:t>
        <a:bodyPr/>
        <a:lstStyle/>
        <a:p>
          <a:endParaRPr kumimoji="1" lang="ja-JP" altLang="en-US"/>
        </a:p>
      </dgm:t>
    </dgm:pt>
    <dgm:pt modelId="{111E194B-3BDB-4EB1-B985-3B15DE256EF5}" type="pres">
      <dgm:prSet presAssocID="{EF0D6861-6CDA-4AE1-95F0-F1168E833337}" presName="parentLin" presStyleCnt="0"/>
      <dgm:spPr/>
      <dgm:t>
        <a:bodyPr/>
        <a:lstStyle/>
        <a:p>
          <a:endParaRPr kumimoji="1" lang="ja-JP" altLang="en-US"/>
        </a:p>
      </dgm:t>
    </dgm:pt>
    <dgm:pt modelId="{972853B4-EADB-4201-ADF3-9A5C2BF6648A}" type="pres">
      <dgm:prSet presAssocID="{EF0D6861-6CDA-4AE1-95F0-F1168E833337}" presName="parentLeftMargin" presStyleLbl="node1" presStyleIdx="0" presStyleCnt="2"/>
      <dgm:spPr/>
      <dgm:t>
        <a:bodyPr/>
        <a:lstStyle/>
        <a:p>
          <a:endParaRPr kumimoji="1" lang="ja-JP" altLang="en-US"/>
        </a:p>
      </dgm:t>
    </dgm:pt>
    <dgm:pt modelId="{532F3DBA-DE1D-400E-AA14-9AC699D13263}" type="pres">
      <dgm:prSet presAssocID="{EF0D6861-6CDA-4AE1-95F0-F1168E833337}" presName="parentText" presStyleLbl="node1" presStyleIdx="0" presStyleCnt="2">
        <dgm:presLayoutVars>
          <dgm:chMax val="0"/>
          <dgm:bulletEnabled val="1"/>
        </dgm:presLayoutVars>
      </dgm:prSet>
      <dgm:spPr/>
      <dgm:t>
        <a:bodyPr/>
        <a:lstStyle/>
        <a:p>
          <a:endParaRPr kumimoji="1" lang="ja-JP" altLang="en-US"/>
        </a:p>
      </dgm:t>
    </dgm:pt>
    <dgm:pt modelId="{E5E9C618-4E4C-4FCE-BB8C-D0A84E50FF91}" type="pres">
      <dgm:prSet presAssocID="{EF0D6861-6CDA-4AE1-95F0-F1168E833337}" presName="negativeSpace" presStyleCnt="0"/>
      <dgm:spPr/>
      <dgm:t>
        <a:bodyPr/>
        <a:lstStyle/>
        <a:p>
          <a:endParaRPr kumimoji="1" lang="ja-JP" altLang="en-US"/>
        </a:p>
      </dgm:t>
    </dgm:pt>
    <dgm:pt modelId="{C82C13A8-6140-4227-885D-15951C138E61}" type="pres">
      <dgm:prSet presAssocID="{EF0D6861-6CDA-4AE1-95F0-F1168E833337}" presName="childText" presStyleLbl="conFgAcc1" presStyleIdx="0" presStyleCnt="2" custScaleY="102379">
        <dgm:presLayoutVars>
          <dgm:bulletEnabled val="1"/>
        </dgm:presLayoutVars>
      </dgm:prSet>
      <dgm:spPr/>
      <dgm:t>
        <a:bodyPr/>
        <a:lstStyle/>
        <a:p>
          <a:endParaRPr kumimoji="1" lang="ja-JP" altLang="en-US"/>
        </a:p>
      </dgm:t>
    </dgm:pt>
    <dgm:pt modelId="{7C5C44D1-D7D6-4A7F-BCC3-E44B2700069F}" type="pres">
      <dgm:prSet presAssocID="{2DDD96E3-73E0-4C77-AC4A-939DF89AA184}" presName="spaceBetweenRectangles" presStyleCnt="0"/>
      <dgm:spPr/>
      <dgm:t>
        <a:bodyPr/>
        <a:lstStyle/>
        <a:p>
          <a:endParaRPr kumimoji="1" lang="ja-JP" altLang="en-US"/>
        </a:p>
      </dgm:t>
    </dgm:pt>
    <dgm:pt modelId="{61CDFF06-EDA7-4816-A445-ADC7C5702425}" type="pres">
      <dgm:prSet presAssocID="{C89386E6-75CD-474F-900E-A69B072A7A0C}" presName="parentLin" presStyleCnt="0"/>
      <dgm:spPr/>
      <dgm:t>
        <a:bodyPr/>
        <a:lstStyle/>
        <a:p>
          <a:endParaRPr kumimoji="1" lang="ja-JP" altLang="en-US"/>
        </a:p>
      </dgm:t>
    </dgm:pt>
    <dgm:pt modelId="{22E483CD-6A3A-4E43-83B0-02D06820394C}" type="pres">
      <dgm:prSet presAssocID="{C89386E6-75CD-474F-900E-A69B072A7A0C}" presName="parentLeftMargin" presStyleLbl="node1" presStyleIdx="0" presStyleCnt="2"/>
      <dgm:spPr/>
      <dgm:t>
        <a:bodyPr/>
        <a:lstStyle/>
        <a:p>
          <a:endParaRPr kumimoji="1" lang="ja-JP" altLang="en-US"/>
        </a:p>
      </dgm:t>
    </dgm:pt>
    <dgm:pt modelId="{9FFA57A8-C5B9-4283-845A-6CA8F3D3AF08}" type="pres">
      <dgm:prSet presAssocID="{C89386E6-75CD-474F-900E-A69B072A7A0C}" presName="parentText" presStyleLbl="node1" presStyleIdx="1" presStyleCnt="2">
        <dgm:presLayoutVars>
          <dgm:chMax val="0"/>
          <dgm:bulletEnabled val="1"/>
        </dgm:presLayoutVars>
      </dgm:prSet>
      <dgm:spPr/>
      <dgm:t>
        <a:bodyPr/>
        <a:lstStyle/>
        <a:p>
          <a:endParaRPr kumimoji="1" lang="ja-JP" altLang="en-US"/>
        </a:p>
      </dgm:t>
    </dgm:pt>
    <dgm:pt modelId="{34A70A1D-F621-43F0-9DA6-FAD03103759C}" type="pres">
      <dgm:prSet presAssocID="{C89386E6-75CD-474F-900E-A69B072A7A0C}" presName="negativeSpace" presStyleCnt="0"/>
      <dgm:spPr/>
      <dgm:t>
        <a:bodyPr/>
        <a:lstStyle/>
        <a:p>
          <a:endParaRPr kumimoji="1" lang="ja-JP" altLang="en-US"/>
        </a:p>
      </dgm:t>
    </dgm:pt>
    <dgm:pt modelId="{7495AA25-F0D9-49E3-B6CA-7ABA441626A8}" type="pres">
      <dgm:prSet presAssocID="{C89386E6-75CD-474F-900E-A69B072A7A0C}" presName="childText" presStyleLbl="conFgAcc1" presStyleIdx="1" presStyleCnt="2" custScaleY="137746">
        <dgm:presLayoutVars>
          <dgm:bulletEnabled val="1"/>
        </dgm:presLayoutVars>
      </dgm:prSet>
      <dgm:spPr/>
      <dgm:t>
        <a:bodyPr/>
        <a:lstStyle/>
        <a:p>
          <a:endParaRPr kumimoji="1" lang="ja-JP" altLang="en-US"/>
        </a:p>
      </dgm:t>
    </dgm:pt>
  </dgm:ptLst>
  <dgm:cxnLst>
    <dgm:cxn modelId="{A56D7429-1B40-4A00-95BA-2A277605DA64}" type="presOf" srcId="{C89386E6-75CD-474F-900E-A69B072A7A0C}" destId="{22E483CD-6A3A-4E43-83B0-02D06820394C}" srcOrd="0" destOrd="0" presId="urn:microsoft.com/office/officeart/2005/8/layout/list1"/>
    <dgm:cxn modelId="{C3618492-B79E-4280-A4AB-3996D51130B1}" type="presOf" srcId="{1AF4B0C3-FD1F-47D2-9DCD-E1FED8E67193}" destId="{7495AA25-F0D9-49E3-B6CA-7ABA441626A8}" srcOrd="0" destOrd="0" presId="urn:microsoft.com/office/officeart/2005/8/layout/list1"/>
    <dgm:cxn modelId="{C27AFB3E-D998-4309-8D7C-6F16A5EFE768}" srcId="{C89386E6-75CD-474F-900E-A69B072A7A0C}" destId="{1AF4B0C3-FD1F-47D2-9DCD-E1FED8E67193}" srcOrd="0" destOrd="0" parTransId="{CBD20A8D-3A3D-4A6A-BF4B-406C58BC6658}" sibTransId="{ACF05B7E-DF03-4845-95DB-D059B7898990}"/>
    <dgm:cxn modelId="{24CC76B8-AD9D-432D-B35F-AAA0EABF9B95}" type="presOf" srcId="{EF0D6861-6CDA-4AE1-95F0-F1168E833337}" destId="{972853B4-EADB-4201-ADF3-9A5C2BF6648A}" srcOrd="0" destOrd="0" presId="urn:microsoft.com/office/officeart/2005/8/layout/list1"/>
    <dgm:cxn modelId="{8DCDBA5B-125B-42EF-BD95-20E5007A6A2D}" type="presOf" srcId="{7630E881-4624-46ED-BD12-AF024DC0C336}" destId="{2BFCAD7B-54B4-4935-AF8D-42D3566EC202}" srcOrd="0" destOrd="0" presId="urn:microsoft.com/office/officeart/2005/8/layout/list1"/>
    <dgm:cxn modelId="{9EECAD4D-8D78-4F7D-91A0-62BFD308A4A7}" type="presOf" srcId="{C89386E6-75CD-474F-900E-A69B072A7A0C}" destId="{9FFA57A8-C5B9-4283-845A-6CA8F3D3AF08}" srcOrd="1" destOrd="0" presId="urn:microsoft.com/office/officeart/2005/8/layout/list1"/>
    <dgm:cxn modelId="{08EF584D-F587-4F82-8463-BA7079244577}" srcId="{EF0D6861-6CDA-4AE1-95F0-F1168E833337}" destId="{BB0E4DB0-087E-4DBB-8331-3CFE41B2898A}" srcOrd="0" destOrd="0" parTransId="{B20A38A9-ED2F-47A8-8D21-04DF2A0EC98E}" sibTransId="{200332D9-9453-4A71-B23B-56BFE58056B4}"/>
    <dgm:cxn modelId="{442D6978-70A9-40A3-A095-1D824FACE50C}" srcId="{7630E881-4624-46ED-BD12-AF024DC0C336}" destId="{EF0D6861-6CDA-4AE1-95F0-F1168E833337}" srcOrd="0" destOrd="0" parTransId="{D9347718-49B5-470B-AEAA-24EA6B9D427D}" sibTransId="{2DDD96E3-73E0-4C77-AC4A-939DF89AA184}"/>
    <dgm:cxn modelId="{B0DADCC1-B484-4405-B210-E12748ECBDE5}" type="presOf" srcId="{BB0E4DB0-087E-4DBB-8331-3CFE41B2898A}" destId="{C82C13A8-6140-4227-885D-15951C138E61}" srcOrd="0" destOrd="0" presId="urn:microsoft.com/office/officeart/2005/8/layout/list1"/>
    <dgm:cxn modelId="{873E62CB-EC13-4B55-B482-82F4E15A4662}" type="presOf" srcId="{EF0D6861-6CDA-4AE1-95F0-F1168E833337}" destId="{532F3DBA-DE1D-400E-AA14-9AC699D13263}" srcOrd="1" destOrd="0" presId="urn:microsoft.com/office/officeart/2005/8/layout/list1"/>
    <dgm:cxn modelId="{9FE0AF1F-0903-45F0-A1F3-84674631F303}" srcId="{7630E881-4624-46ED-BD12-AF024DC0C336}" destId="{C89386E6-75CD-474F-900E-A69B072A7A0C}" srcOrd="1" destOrd="0" parTransId="{E28190D5-95FE-429B-92F6-510AAE641CB8}" sibTransId="{D512D4F6-08BB-4D62-BAE6-963415DF57C1}"/>
    <dgm:cxn modelId="{6A06934A-8785-414D-B9FD-B0E834BEE688}" type="presParOf" srcId="{2BFCAD7B-54B4-4935-AF8D-42D3566EC202}" destId="{111E194B-3BDB-4EB1-B985-3B15DE256EF5}" srcOrd="0" destOrd="0" presId="urn:microsoft.com/office/officeart/2005/8/layout/list1"/>
    <dgm:cxn modelId="{39441851-0FAD-4181-B14E-3FC71A1BE25C}" type="presParOf" srcId="{111E194B-3BDB-4EB1-B985-3B15DE256EF5}" destId="{972853B4-EADB-4201-ADF3-9A5C2BF6648A}" srcOrd="0" destOrd="0" presId="urn:microsoft.com/office/officeart/2005/8/layout/list1"/>
    <dgm:cxn modelId="{395AB239-4827-4AFE-A65C-BBA3F14B9626}" type="presParOf" srcId="{111E194B-3BDB-4EB1-B985-3B15DE256EF5}" destId="{532F3DBA-DE1D-400E-AA14-9AC699D13263}" srcOrd="1" destOrd="0" presId="urn:microsoft.com/office/officeart/2005/8/layout/list1"/>
    <dgm:cxn modelId="{18D74FA4-2EDE-4824-8BCA-8F9EEC496340}" type="presParOf" srcId="{2BFCAD7B-54B4-4935-AF8D-42D3566EC202}" destId="{E5E9C618-4E4C-4FCE-BB8C-D0A84E50FF91}" srcOrd="1" destOrd="0" presId="urn:microsoft.com/office/officeart/2005/8/layout/list1"/>
    <dgm:cxn modelId="{128A6948-B315-4BFD-812D-61766AA58BA0}" type="presParOf" srcId="{2BFCAD7B-54B4-4935-AF8D-42D3566EC202}" destId="{C82C13A8-6140-4227-885D-15951C138E61}" srcOrd="2" destOrd="0" presId="urn:microsoft.com/office/officeart/2005/8/layout/list1"/>
    <dgm:cxn modelId="{B5F3DD77-FEAE-4884-89EF-90D061A5D0C4}" type="presParOf" srcId="{2BFCAD7B-54B4-4935-AF8D-42D3566EC202}" destId="{7C5C44D1-D7D6-4A7F-BCC3-E44B2700069F}" srcOrd="3" destOrd="0" presId="urn:microsoft.com/office/officeart/2005/8/layout/list1"/>
    <dgm:cxn modelId="{E7370459-9154-41E7-8138-9BA9F3937E04}" type="presParOf" srcId="{2BFCAD7B-54B4-4935-AF8D-42D3566EC202}" destId="{61CDFF06-EDA7-4816-A445-ADC7C5702425}" srcOrd="4" destOrd="0" presId="urn:microsoft.com/office/officeart/2005/8/layout/list1"/>
    <dgm:cxn modelId="{939D5DC2-0235-4029-A9E7-0C9450A0EF85}" type="presParOf" srcId="{61CDFF06-EDA7-4816-A445-ADC7C5702425}" destId="{22E483CD-6A3A-4E43-83B0-02D06820394C}" srcOrd="0" destOrd="0" presId="urn:microsoft.com/office/officeart/2005/8/layout/list1"/>
    <dgm:cxn modelId="{072CCE7C-EA88-4E9B-BE06-E2FC0C4AAA91}" type="presParOf" srcId="{61CDFF06-EDA7-4816-A445-ADC7C5702425}" destId="{9FFA57A8-C5B9-4283-845A-6CA8F3D3AF08}" srcOrd="1" destOrd="0" presId="urn:microsoft.com/office/officeart/2005/8/layout/list1"/>
    <dgm:cxn modelId="{9A98AB05-F982-422F-BD4E-0FE9133D1C85}" type="presParOf" srcId="{2BFCAD7B-54B4-4935-AF8D-42D3566EC202}" destId="{34A70A1D-F621-43F0-9DA6-FAD03103759C}" srcOrd="5" destOrd="0" presId="urn:microsoft.com/office/officeart/2005/8/layout/list1"/>
    <dgm:cxn modelId="{39ABE3C0-8D9C-46CA-AC23-7920F0ECA205}" type="presParOf" srcId="{2BFCAD7B-54B4-4935-AF8D-42D3566EC202}" destId="{7495AA25-F0D9-49E3-B6CA-7ABA441626A8}"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A2DD0D-162D-49FF-93FA-8D7A0C448DCC}" type="doc">
      <dgm:prSet loTypeId="urn:microsoft.com/office/officeart/2005/8/layout/vList5" loCatId="list" qsTypeId="urn:microsoft.com/office/officeart/2005/8/quickstyle/3d4" qsCatId="3D" csTypeId="urn:microsoft.com/office/officeart/2005/8/colors/colorful1" csCatId="colorful" phldr="1"/>
      <dgm:spPr/>
      <dgm:t>
        <a:bodyPr/>
        <a:lstStyle/>
        <a:p>
          <a:endParaRPr kumimoji="1" lang="ja-JP" altLang="en-US"/>
        </a:p>
      </dgm:t>
    </dgm:pt>
    <dgm:pt modelId="{474B5EBC-C624-4967-BAFB-8140A607652A}">
      <dgm:prSet custT="1"/>
      <dgm:spPr>
        <a:solidFill>
          <a:srgbClr val="FF99CC">
            <a:alpha val="49804"/>
          </a:srgbClr>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労働力の安定性</a:t>
          </a:r>
          <a:endParaRPr lang="ja-JP" altLang="en-US" sz="2000" b="1" dirty="0">
            <a:solidFill>
              <a:schemeClr val="tx1">
                <a:lumMod val="95000"/>
                <a:lumOff val="5000"/>
              </a:schemeClr>
            </a:solidFill>
            <a:latin typeface="+mn-ea"/>
            <a:ea typeface="+mn-ea"/>
          </a:endParaRPr>
        </a:p>
      </dgm:t>
    </dgm:pt>
    <dgm:pt modelId="{287E7A11-766D-43C4-86EB-B86FD3AFA8DE}" type="parTrans" cxnId="{4E8C7657-D6FB-40D2-BFCF-FFAA4447EFBE}">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3866CDE1-B22B-4C83-BA81-602A08DFD455}" type="sibTrans" cxnId="{4E8C7657-D6FB-40D2-BFCF-FFAA4447EFBE}">
      <dgm:prSet/>
      <dgm:spPr/>
      <dgm:t>
        <a:bodyPr/>
        <a:lstStyle/>
        <a:p>
          <a:endParaRPr kumimoji="1" lang="ja-JP" altLang="en-US">
            <a:solidFill>
              <a:schemeClr val="tx1"/>
            </a:solidFill>
          </a:endParaRPr>
        </a:p>
      </dgm:t>
    </dgm:pt>
    <dgm:pt modelId="{7B79969E-DB2B-4AA0-82B0-7C8AE2D08913}">
      <dgm:prSet custT="1"/>
      <dgm:spPr>
        <a:solidFill>
          <a:srgbClr val="FFFF66"/>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為替変動リスク</a:t>
          </a:r>
          <a:endParaRPr kumimoji="1" lang="en-US" altLang="ja-JP" sz="2000" b="1" dirty="0" smtClean="0">
            <a:solidFill>
              <a:schemeClr val="tx1">
                <a:lumMod val="95000"/>
                <a:lumOff val="5000"/>
              </a:schemeClr>
            </a:solidFill>
            <a:latin typeface="+mn-ea"/>
            <a:ea typeface="+mn-ea"/>
          </a:endParaRPr>
        </a:p>
        <a:p>
          <a:pPr rtl="0"/>
          <a:r>
            <a:rPr kumimoji="1" lang="ja-JP" altLang="en-US" sz="2000" b="1" dirty="0" smtClean="0">
              <a:solidFill>
                <a:schemeClr val="tx1">
                  <a:lumMod val="95000"/>
                  <a:lumOff val="5000"/>
                </a:schemeClr>
              </a:solidFill>
              <a:latin typeface="+mn-ea"/>
              <a:ea typeface="+mn-ea"/>
            </a:rPr>
            <a:t>について</a:t>
          </a:r>
          <a:endParaRPr lang="ja-JP" altLang="en-US" sz="2000" b="1" dirty="0">
            <a:solidFill>
              <a:schemeClr val="tx1">
                <a:lumMod val="95000"/>
                <a:lumOff val="5000"/>
              </a:schemeClr>
            </a:solidFill>
            <a:latin typeface="+mn-ea"/>
            <a:ea typeface="+mn-ea"/>
          </a:endParaRPr>
        </a:p>
      </dgm:t>
    </dgm:pt>
    <dgm:pt modelId="{2E57452A-51F4-4C88-A7D2-AA302630D39C}" type="parTrans" cxnId="{FA197EAC-C7C1-41F4-8C9D-CCC5FFE07895}">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A7C4946D-C2BD-4687-9EF9-06397D82BBFD}" type="sibTrans" cxnId="{FA197EAC-C7C1-41F4-8C9D-CCC5FFE07895}">
      <dgm:prSet/>
      <dgm:spPr/>
      <dgm:t>
        <a:bodyPr/>
        <a:lstStyle/>
        <a:p>
          <a:endParaRPr kumimoji="1" lang="ja-JP" altLang="en-US">
            <a:solidFill>
              <a:schemeClr val="tx1"/>
            </a:solidFill>
          </a:endParaRPr>
        </a:p>
      </dgm:t>
    </dgm:pt>
    <dgm:pt modelId="{BB0B22C1-B0C9-49F0-9E2D-7455A18E3BFA}">
      <dgm:prSet custT="1"/>
      <dgm:spPr>
        <a:scene3d>
          <a:camera prst="orthographicFront"/>
          <a:lightRig rig="threePt" dir="t"/>
        </a:scene3d>
        <a:sp3d>
          <a:bevelT/>
        </a:sp3d>
      </dgm:spPr>
      <dgm:t>
        <a:bodyPr/>
        <a:lstStyle/>
        <a:p>
          <a:pPr algn="l" rtl="0"/>
          <a:r>
            <a:rPr kumimoji="1" lang="ja-JP" altLang="en-US" sz="2400" dirty="0" smtClean="0"/>
            <a:t>インドネシアの通貨（ルピア）は比較的安定している</a:t>
          </a:r>
          <a:endParaRPr lang="ja-JP" altLang="en-US" sz="2400" dirty="0"/>
        </a:p>
      </dgm:t>
    </dgm:pt>
    <dgm:pt modelId="{A76AC6B0-C0C9-4FF6-84DB-3E6CD62C49FF}" type="parTrans" cxnId="{403C7BEA-E8CB-48C3-8CBD-CB1A17725236}">
      <dgm:prSet/>
      <dgm:spPr/>
      <dgm:t>
        <a:bodyPr/>
        <a:lstStyle/>
        <a:p>
          <a:endParaRPr kumimoji="1" lang="ja-JP" altLang="en-US">
            <a:solidFill>
              <a:schemeClr val="tx1"/>
            </a:solidFill>
          </a:endParaRPr>
        </a:p>
      </dgm:t>
    </dgm:pt>
    <dgm:pt modelId="{5E224FDF-2105-4EA3-9EFF-6CF8DF59A8A4}" type="sibTrans" cxnId="{403C7BEA-E8CB-48C3-8CBD-CB1A17725236}">
      <dgm:prSet/>
      <dgm:spPr/>
      <dgm:t>
        <a:bodyPr/>
        <a:lstStyle/>
        <a:p>
          <a:endParaRPr kumimoji="1" lang="ja-JP" altLang="en-US">
            <a:solidFill>
              <a:schemeClr val="tx1"/>
            </a:solidFill>
          </a:endParaRPr>
        </a:p>
      </dgm:t>
    </dgm:pt>
    <dgm:pt modelId="{FCE310F5-C63A-4E4F-B74A-DAE095AED03A}">
      <dgm:prSet custT="1"/>
      <dgm:spPr>
        <a:solidFill>
          <a:srgbClr val="99FFCC"/>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dirty="0" smtClean="0">
              <a:solidFill>
                <a:schemeClr val="tx1">
                  <a:lumMod val="95000"/>
                  <a:lumOff val="5000"/>
                </a:schemeClr>
              </a:solidFill>
              <a:latin typeface="+mn-ea"/>
              <a:ea typeface="+mn-ea"/>
            </a:rPr>
            <a:t>管理</a:t>
          </a:r>
          <a:endParaRPr lang="ja-JP" altLang="en-US" sz="2000" b="1" dirty="0">
            <a:solidFill>
              <a:schemeClr val="tx1">
                <a:lumMod val="95000"/>
                <a:lumOff val="5000"/>
              </a:schemeClr>
            </a:solidFill>
            <a:latin typeface="+mn-ea"/>
            <a:ea typeface="+mn-ea"/>
          </a:endParaRPr>
        </a:p>
      </dgm:t>
    </dgm:pt>
    <dgm:pt modelId="{A4C1F71A-20EF-4BFB-9088-7BC1A9E759A8}" type="parTrans" cxnId="{38BD0332-B66C-49AC-9FFF-BF655A4FC374}">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7EC1FDDA-8C1D-4B13-B2E5-91D13458DD7D}" type="sibTrans" cxnId="{38BD0332-B66C-49AC-9FFF-BF655A4FC374}">
      <dgm:prSet/>
      <dgm:spPr/>
      <dgm:t>
        <a:bodyPr/>
        <a:lstStyle/>
        <a:p>
          <a:endParaRPr kumimoji="1" lang="ja-JP" altLang="en-US">
            <a:solidFill>
              <a:schemeClr val="tx1"/>
            </a:solidFill>
          </a:endParaRPr>
        </a:p>
      </dgm:t>
    </dgm:pt>
    <dgm:pt modelId="{1F42D2EB-C9DB-4A88-8051-F4421F29CBC4}">
      <dgm:prSet custT="1"/>
      <dgm:spPr>
        <a:scene3d>
          <a:camera prst="orthographicFront"/>
          <a:lightRig rig="threePt" dir="t"/>
        </a:scene3d>
        <a:sp3d>
          <a:bevelT/>
        </a:sp3d>
      </dgm:spPr>
      <dgm:t>
        <a:bodyPr/>
        <a:lstStyle/>
        <a:p>
          <a:pPr rtl="0"/>
          <a:r>
            <a:rPr kumimoji="1" lang="ja-JP" altLang="en-US" sz="2400" dirty="0" smtClean="0"/>
            <a:t>現地工場に本社社員を派遣し、製品品質の管理を行う</a:t>
          </a:r>
          <a:endParaRPr lang="ja-JP" altLang="en-US" sz="2400" dirty="0"/>
        </a:p>
      </dgm:t>
    </dgm:pt>
    <dgm:pt modelId="{FBA7ACD8-29F2-4B58-B10F-E51029CB40C2}" type="parTrans" cxnId="{16D25352-A2F8-4924-BAA2-F59BA677F40A}">
      <dgm:prSet/>
      <dgm:spPr/>
      <dgm:t>
        <a:bodyPr/>
        <a:lstStyle/>
        <a:p>
          <a:endParaRPr kumimoji="1" lang="ja-JP" altLang="en-US">
            <a:solidFill>
              <a:schemeClr val="tx1"/>
            </a:solidFill>
          </a:endParaRPr>
        </a:p>
      </dgm:t>
    </dgm:pt>
    <dgm:pt modelId="{77982945-4B57-4B61-97DC-B46FDF490A0E}" type="sibTrans" cxnId="{16D25352-A2F8-4924-BAA2-F59BA677F40A}">
      <dgm:prSet/>
      <dgm:spPr/>
      <dgm:t>
        <a:bodyPr/>
        <a:lstStyle/>
        <a:p>
          <a:endParaRPr kumimoji="1" lang="ja-JP" altLang="en-US">
            <a:solidFill>
              <a:schemeClr val="tx1"/>
            </a:solidFill>
          </a:endParaRPr>
        </a:p>
      </dgm:t>
    </dgm:pt>
    <dgm:pt modelId="{9AEB1625-AEF0-4BB5-9B1A-1CD825CA9335}">
      <dgm:prSet custT="1"/>
      <dgm:spPr>
        <a:scene3d>
          <a:camera prst="orthographicFront"/>
          <a:lightRig rig="threePt" dir="t"/>
        </a:scene3d>
        <a:sp3d>
          <a:bevelT/>
        </a:sp3d>
      </dgm:spPr>
      <dgm:t>
        <a:bodyPr/>
        <a:lstStyle/>
        <a:p>
          <a:pPr rtl="0"/>
          <a:r>
            <a:rPr kumimoji="1" lang="ja-JP" altLang="en-US" sz="2400" dirty="0" smtClean="0"/>
            <a:t>インドネシアは労働力、賃金が安定している。</a:t>
          </a:r>
          <a:endParaRPr lang="ja-JP" altLang="en-US" sz="2400" dirty="0"/>
        </a:p>
      </dgm:t>
    </dgm:pt>
    <dgm:pt modelId="{B6A871FD-0770-47F5-BD36-A7A4063456D4}" type="sibTrans" cxnId="{6033A171-F5CA-470F-A11D-72614901F8ED}">
      <dgm:prSet/>
      <dgm:spPr/>
      <dgm:t>
        <a:bodyPr/>
        <a:lstStyle/>
        <a:p>
          <a:endParaRPr kumimoji="1" lang="ja-JP" altLang="en-US">
            <a:solidFill>
              <a:schemeClr val="tx1"/>
            </a:solidFill>
          </a:endParaRPr>
        </a:p>
      </dgm:t>
    </dgm:pt>
    <dgm:pt modelId="{FE4DCA1C-2AEF-414A-B1D7-8B3ECD264F37}" type="parTrans" cxnId="{6033A171-F5CA-470F-A11D-72614901F8ED}">
      <dgm:prSet/>
      <dgm:spPr/>
      <dgm:t>
        <a:bodyPr/>
        <a:lstStyle/>
        <a:p>
          <a:endParaRPr kumimoji="1" lang="ja-JP" altLang="en-US">
            <a:solidFill>
              <a:schemeClr val="tx1"/>
            </a:solidFill>
          </a:endParaRPr>
        </a:p>
      </dgm:t>
    </dgm:pt>
    <dgm:pt modelId="{BFCF9680-4EA5-46E8-BB5B-E5D99DA962B5}" type="pres">
      <dgm:prSet presAssocID="{C8A2DD0D-162D-49FF-93FA-8D7A0C448DCC}" presName="Name0" presStyleCnt="0">
        <dgm:presLayoutVars>
          <dgm:dir/>
          <dgm:animLvl val="lvl"/>
          <dgm:resizeHandles val="exact"/>
        </dgm:presLayoutVars>
      </dgm:prSet>
      <dgm:spPr/>
      <dgm:t>
        <a:bodyPr/>
        <a:lstStyle/>
        <a:p>
          <a:endParaRPr kumimoji="1" lang="ja-JP" altLang="en-US"/>
        </a:p>
      </dgm:t>
    </dgm:pt>
    <dgm:pt modelId="{336E2165-CC7C-46BE-BF3F-1DF3D25FFB9F}" type="pres">
      <dgm:prSet presAssocID="{474B5EBC-C624-4967-BAFB-8140A607652A}" presName="linNode" presStyleCnt="0"/>
      <dgm:spPr/>
    </dgm:pt>
    <dgm:pt modelId="{1945462B-E68F-4E76-8BEF-15C549B8DCB4}" type="pres">
      <dgm:prSet presAssocID="{474B5EBC-C624-4967-BAFB-8140A607652A}" presName="parentText" presStyleLbl="node1" presStyleIdx="0" presStyleCnt="3">
        <dgm:presLayoutVars>
          <dgm:chMax val="1"/>
          <dgm:bulletEnabled val="1"/>
        </dgm:presLayoutVars>
      </dgm:prSet>
      <dgm:spPr/>
      <dgm:t>
        <a:bodyPr/>
        <a:lstStyle/>
        <a:p>
          <a:endParaRPr kumimoji="1" lang="ja-JP" altLang="en-US"/>
        </a:p>
      </dgm:t>
    </dgm:pt>
    <dgm:pt modelId="{C48DF65F-C93E-482B-A123-9BBE47388204}" type="pres">
      <dgm:prSet presAssocID="{474B5EBC-C624-4967-BAFB-8140A607652A}" presName="descendantText" presStyleLbl="alignAccFollowNode1" presStyleIdx="0" presStyleCnt="3">
        <dgm:presLayoutVars>
          <dgm:bulletEnabled val="1"/>
        </dgm:presLayoutVars>
      </dgm:prSet>
      <dgm:spPr/>
      <dgm:t>
        <a:bodyPr/>
        <a:lstStyle/>
        <a:p>
          <a:endParaRPr kumimoji="1" lang="ja-JP" altLang="en-US"/>
        </a:p>
      </dgm:t>
    </dgm:pt>
    <dgm:pt modelId="{A6A097AA-4E3A-4AD2-8867-F48C720C93D7}" type="pres">
      <dgm:prSet presAssocID="{3866CDE1-B22B-4C83-BA81-602A08DFD455}" presName="sp" presStyleCnt="0"/>
      <dgm:spPr/>
    </dgm:pt>
    <dgm:pt modelId="{633869E9-C4B5-4F05-A1B3-BF5C32C22E09}" type="pres">
      <dgm:prSet presAssocID="{7B79969E-DB2B-4AA0-82B0-7C8AE2D08913}" presName="linNode" presStyleCnt="0"/>
      <dgm:spPr/>
    </dgm:pt>
    <dgm:pt modelId="{54B5720E-E29A-4D07-A9A0-A2CE14691EAB}" type="pres">
      <dgm:prSet presAssocID="{7B79969E-DB2B-4AA0-82B0-7C8AE2D08913}" presName="parentText" presStyleLbl="node1" presStyleIdx="1" presStyleCnt="3">
        <dgm:presLayoutVars>
          <dgm:chMax val="1"/>
          <dgm:bulletEnabled val="1"/>
        </dgm:presLayoutVars>
      </dgm:prSet>
      <dgm:spPr/>
      <dgm:t>
        <a:bodyPr/>
        <a:lstStyle/>
        <a:p>
          <a:endParaRPr kumimoji="1" lang="ja-JP" altLang="en-US"/>
        </a:p>
      </dgm:t>
    </dgm:pt>
    <dgm:pt modelId="{E66E0EAA-E7B3-47B8-A559-1D575F0998A8}" type="pres">
      <dgm:prSet presAssocID="{7B79969E-DB2B-4AA0-82B0-7C8AE2D08913}" presName="descendantText" presStyleLbl="alignAccFollowNode1" presStyleIdx="1" presStyleCnt="3">
        <dgm:presLayoutVars>
          <dgm:bulletEnabled val="1"/>
        </dgm:presLayoutVars>
      </dgm:prSet>
      <dgm:spPr/>
      <dgm:t>
        <a:bodyPr/>
        <a:lstStyle/>
        <a:p>
          <a:endParaRPr kumimoji="1" lang="ja-JP" altLang="en-US"/>
        </a:p>
      </dgm:t>
    </dgm:pt>
    <dgm:pt modelId="{C6F425A3-9C52-48BF-A1E3-C159CA84F00D}" type="pres">
      <dgm:prSet presAssocID="{A7C4946D-C2BD-4687-9EF9-06397D82BBFD}" presName="sp" presStyleCnt="0"/>
      <dgm:spPr/>
    </dgm:pt>
    <dgm:pt modelId="{8079A513-904B-4AE1-A10A-BB4DEAA292C8}" type="pres">
      <dgm:prSet presAssocID="{FCE310F5-C63A-4E4F-B74A-DAE095AED03A}" presName="linNode" presStyleCnt="0"/>
      <dgm:spPr/>
    </dgm:pt>
    <dgm:pt modelId="{D8793E6A-B9DD-4249-982F-5761DBC3B683}" type="pres">
      <dgm:prSet presAssocID="{FCE310F5-C63A-4E4F-B74A-DAE095AED03A}" presName="parentText" presStyleLbl="node1" presStyleIdx="2" presStyleCnt="3">
        <dgm:presLayoutVars>
          <dgm:chMax val="1"/>
          <dgm:bulletEnabled val="1"/>
        </dgm:presLayoutVars>
      </dgm:prSet>
      <dgm:spPr/>
      <dgm:t>
        <a:bodyPr/>
        <a:lstStyle/>
        <a:p>
          <a:endParaRPr kumimoji="1" lang="ja-JP" altLang="en-US"/>
        </a:p>
      </dgm:t>
    </dgm:pt>
    <dgm:pt modelId="{65F47A21-C56A-469D-AC60-296A723ABD87}" type="pres">
      <dgm:prSet presAssocID="{FCE310F5-C63A-4E4F-B74A-DAE095AED03A}" presName="descendantText" presStyleLbl="alignAccFollowNode1" presStyleIdx="2" presStyleCnt="3">
        <dgm:presLayoutVars>
          <dgm:bulletEnabled val="1"/>
        </dgm:presLayoutVars>
      </dgm:prSet>
      <dgm:spPr/>
      <dgm:t>
        <a:bodyPr/>
        <a:lstStyle/>
        <a:p>
          <a:endParaRPr kumimoji="1" lang="ja-JP" altLang="en-US"/>
        </a:p>
      </dgm:t>
    </dgm:pt>
  </dgm:ptLst>
  <dgm:cxnLst>
    <dgm:cxn modelId="{6033A171-F5CA-470F-A11D-72614901F8ED}" srcId="{474B5EBC-C624-4967-BAFB-8140A607652A}" destId="{9AEB1625-AEF0-4BB5-9B1A-1CD825CA9335}" srcOrd="0" destOrd="0" parTransId="{FE4DCA1C-2AEF-414A-B1D7-8B3ECD264F37}" sibTransId="{B6A871FD-0770-47F5-BD36-A7A4063456D4}"/>
    <dgm:cxn modelId="{4E8C7657-D6FB-40D2-BFCF-FFAA4447EFBE}" srcId="{C8A2DD0D-162D-49FF-93FA-8D7A0C448DCC}" destId="{474B5EBC-C624-4967-BAFB-8140A607652A}" srcOrd="0" destOrd="0" parTransId="{287E7A11-766D-43C4-86EB-B86FD3AFA8DE}" sibTransId="{3866CDE1-B22B-4C83-BA81-602A08DFD455}"/>
    <dgm:cxn modelId="{109067C0-F6A8-4249-9C47-04E3181ACC1B}" type="presOf" srcId="{9AEB1625-AEF0-4BB5-9B1A-1CD825CA9335}" destId="{C48DF65F-C93E-482B-A123-9BBE47388204}" srcOrd="0" destOrd="0" presId="urn:microsoft.com/office/officeart/2005/8/layout/vList5"/>
    <dgm:cxn modelId="{38BD0332-B66C-49AC-9FFF-BF655A4FC374}" srcId="{C8A2DD0D-162D-49FF-93FA-8D7A0C448DCC}" destId="{FCE310F5-C63A-4E4F-B74A-DAE095AED03A}" srcOrd="2" destOrd="0" parTransId="{A4C1F71A-20EF-4BFB-9088-7BC1A9E759A8}" sibTransId="{7EC1FDDA-8C1D-4B13-B2E5-91D13458DD7D}"/>
    <dgm:cxn modelId="{2DF433E3-2978-49B8-85A3-BAD7B9E01713}" type="presOf" srcId="{474B5EBC-C624-4967-BAFB-8140A607652A}" destId="{1945462B-E68F-4E76-8BEF-15C549B8DCB4}" srcOrd="0" destOrd="0" presId="urn:microsoft.com/office/officeart/2005/8/layout/vList5"/>
    <dgm:cxn modelId="{7506A2AE-4C38-4A4A-A2F8-5EEF0C4AA3B9}" type="presOf" srcId="{FCE310F5-C63A-4E4F-B74A-DAE095AED03A}" destId="{D8793E6A-B9DD-4249-982F-5761DBC3B683}" srcOrd="0" destOrd="0" presId="urn:microsoft.com/office/officeart/2005/8/layout/vList5"/>
    <dgm:cxn modelId="{52886824-0DAD-49F2-B40C-92DC544CB284}" type="presOf" srcId="{BB0B22C1-B0C9-49F0-9E2D-7455A18E3BFA}" destId="{E66E0EAA-E7B3-47B8-A559-1D575F0998A8}" srcOrd="0" destOrd="0" presId="urn:microsoft.com/office/officeart/2005/8/layout/vList5"/>
    <dgm:cxn modelId="{403C7BEA-E8CB-48C3-8CBD-CB1A17725236}" srcId="{7B79969E-DB2B-4AA0-82B0-7C8AE2D08913}" destId="{BB0B22C1-B0C9-49F0-9E2D-7455A18E3BFA}" srcOrd="0" destOrd="0" parTransId="{A76AC6B0-C0C9-4FF6-84DB-3E6CD62C49FF}" sibTransId="{5E224FDF-2105-4EA3-9EFF-6CF8DF59A8A4}"/>
    <dgm:cxn modelId="{16D25352-A2F8-4924-BAA2-F59BA677F40A}" srcId="{FCE310F5-C63A-4E4F-B74A-DAE095AED03A}" destId="{1F42D2EB-C9DB-4A88-8051-F4421F29CBC4}" srcOrd="0" destOrd="0" parTransId="{FBA7ACD8-29F2-4B58-B10F-E51029CB40C2}" sibTransId="{77982945-4B57-4B61-97DC-B46FDF490A0E}"/>
    <dgm:cxn modelId="{7ADF8E87-6630-4B5B-BEF2-AD1968088865}" type="presOf" srcId="{1F42D2EB-C9DB-4A88-8051-F4421F29CBC4}" destId="{65F47A21-C56A-469D-AC60-296A723ABD87}" srcOrd="0" destOrd="0" presId="urn:microsoft.com/office/officeart/2005/8/layout/vList5"/>
    <dgm:cxn modelId="{D92E81CE-ECB2-4855-B8DF-D06B22DF9CA9}" type="presOf" srcId="{C8A2DD0D-162D-49FF-93FA-8D7A0C448DCC}" destId="{BFCF9680-4EA5-46E8-BB5B-E5D99DA962B5}" srcOrd="0" destOrd="0" presId="urn:microsoft.com/office/officeart/2005/8/layout/vList5"/>
    <dgm:cxn modelId="{1E36902A-494D-49CD-B82D-29E389BF76F6}" type="presOf" srcId="{7B79969E-DB2B-4AA0-82B0-7C8AE2D08913}" destId="{54B5720E-E29A-4D07-A9A0-A2CE14691EAB}" srcOrd="0" destOrd="0" presId="urn:microsoft.com/office/officeart/2005/8/layout/vList5"/>
    <dgm:cxn modelId="{FA197EAC-C7C1-41F4-8C9D-CCC5FFE07895}" srcId="{C8A2DD0D-162D-49FF-93FA-8D7A0C448DCC}" destId="{7B79969E-DB2B-4AA0-82B0-7C8AE2D08913}" srcOrd="1" destOrd="0" parTransId="{2E57452A-51F4-4C88-A7D2-AA302630D39C}" sibTransId="{A7C4946D-C2BD-4687-9EF9-06397D82BBFD}"/>
    <dgm:cxn modelId="{FE44D8B7-5F8D-4DF5-A4C6-6034625B7D0D}" type="presParOf" srcId="{BFCF9680-4EA5-46E8-BB5B-E5D99DA962B5}" destId="{336E2165-CC7C-46BE-BF3F-1DF3D25FFB9F}" srcOrd="0" destOrd="0" presId="urn:microsoft.com/office/officeart/2005/8/layout/vList5"/>
    <dgm:cxn modelId="{77E55A43-0DA5-4C62-B81C-1E7B3E61D45B}" type="presParOf" srcId="{336E2165-CC7C-46BE-BF3F-1DF3D25FFB9F}" destId="{1945462B-E68F-4E76-8BEF-15C549B8DCB4}" srcOrd="0" destOrd="0" presId="urn:microsoft.com/office/officeart/2005/8/layout/vList5"/>
    <dgm:cxn modelId="{949CE1A3-8A1A-433C-94FD-1C1498148D9E}" type="presParOf" srcId="{336E2165-CC7C-46BE-BF3F-1DF3D25FFB9F}" destId="{C48DF65F-C93E-482B-A123-9BBE47388204}" srcOrd="1" destOrd="0" presId="urn:microsoft.com/office/officeart/2005/8/layout/vList5"/>
    <dgm:cxn modelId="{FA50AC9D-EC3D-4D4C-8B23-4058A67AA408}" type="presParOf" srcId="{BFCF9680-4EA5-46E8-BB5B-E5D99DA962B5}" destId="{A6A097AA-4E3A-4AD2-8867-F48C720C93D7}" srcOrd="1" destOrd="0" presId="urn:microsoft.com/office/officeart/2005/8/layout/vList5"/>
    <dgm:cxn modelId="{870504AF-09AF-4BC9-A741-C1694F02EF78}" type="presParOf" srcId="{BFCF9680-4EA5-46E8-BB5B-E5D99DA962B5}" destId="{633869E9-C4B5-4F05-A1B3-BF5C32C22E09}" srcOrd="2" destOrd="0" presId="urn:microsoft.com/office/officeart/2005/8/layout/vList5"/>
    <dgm:cxn modelId="{5ADCC4CD-180F-4211-BB7F-A0CEB6F2278F}" type="presParOf" srcId="{633869E9-C4B5-4F05-A1B3-BF5C32C22E09}" destId="{54B5720E-E29A-4D07-A9A0-A2CE14691EAB}" srcOrd="0" destOrd="0" presId="urn:microsoft.com/office/officeart/2005/8/layout/vList5"/>
    <dgm:cxn modelId="{5CF85B40-8E1E-47AE-96CD-6A330729BD95}" type="presParOf" srcId="{633869E9-C4B5-4F05-A1B3-BF5C32C22E09}" destId="{E66E0EAA-E7B3-47B8-A559-1D575F0998A8}" srcOrd="1" destOrd="0" presId="urn:microsoft.com/office/officeart/2005/8/layout/vList5"/>
    <dgm:cxn modelId="{59D91BBB-992E-4A70-BD99-D4033A710F3B}" type="presParOf" srcId="{BFCF9680-4EA5-46E8-BB5B-E5D99DA962B5}" destId="{C6F425A3-9C52-48BF-A1E3-C159CA84F00D}" srcOrd="3" destOrd="0" presId="urn:microsoft.com/office/officeart/2005/8/layout/vList5"/>
    <dgm:cxn modelId="{952FECE4-A9D7-4C40-AF14-89B26CB03E1C}" type="presParOf" srcId="{BFCF9680-4EA5-46E8-BB5B-E5D99DA962B5}" destId="{8079A513-904B-4AE1-A10A-BB4DEAA292C8}" srcOrd="4" destOrd="0" presId="urn:microsoft.com/office/officeart/2005/8/layout/vList5"/>
    <dgm:cxn modelId="{2724D6CD-AA5E-4F52-ABB7-CBC988E9CB0B}" type="presParOf" srcId="{8079A513-904B-4AE1-A10A-BB4DEAA292C8}" destId="{D8793E6A-B9DD-4249-982F-5761DBC3B683}" srcOrd="0" destOrd="0" presId="urn:microsoft.com/office/officeart/2005/8/layout/vList5"/>
    <dgm:cxn modelId="{65A3782F-691D-4080-8957-DAE376F94D9D}" type="presParOf" srcId="{8079A513-904B-4AE1-A10A-BB4DEAA292C8}" destId="{65F47A21-C56A-469D-AC60-296A723ABD87}" srcOrd="1" destOrd="0" presId="urn:microsoft.com/office/officeart/2005/8/layout/vList5"/>
  </dgm:cxnLst>
  <dgm:bg>
    <a:effectLst>
      <a:innerShdw blurRad="63500" dist="50800" dir="5400000">
        <a:prstClr val="black">
          <a:alpha val="50000"/>
        </a:prstClr>
      </a:innerShdw>
    </a:effect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0CE94-0F45-4843-A1F3-990BED91945E}">
      <dsp:nvSpPr>
        <dsp:cNvPr id="0" name=""/>
        <dsp:cNvSpPr/>
      </dsp:nvSpPr>
      <dsp:spPr>
        <a:xfrm>
          <a:off x="0" y="3246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当期売上目標　２７０億円</a:t>
          </a:r>
          <a:endParaRPr lang="ja-JP" sz="2800" b="1" kern="1200"/>
        </a:p>
      </dsp:txBody>
      <dsp:txXfrm>
        <a:off x="34383" y="66843"/>
        <a:ext cx="9082673" cy="635573"/>
      </dsp:txXfrm>
    </dsp:sp>
    <dsp:sp modelId="{808F4DA7-2C05-4C78-ABD8-922E8BD16918}">
      <dsp:nvSpPr>
        <dsp:cNvPr id="0" name=""/>
        <dsp:cNvSpPr/>
      </dsp:nvSpPr>
      <dsp:spPr>
        <a:xfrm>
          <a:off x="0" y="81744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当期利益　２億２，７００万円</a:t>
          </a:r>
          <a:endParaRPr lang="ja-JP" sz="2800" b="1" kern="1200"/>
        </a:p>
      </dsp:txBody>
      <dsp:txXfrm>
        <a:off x="34383" y="851823"/>
        <a:ext cx="9082673" cy="635573"/>
      </dsp:txXfrm>
    </dsp:sp>
    <dsp:sp modelId="{1756F3BC-BCCF-49B6-9B58-8F907831D831}">
      <dsp:nvSpPr>
        <dsp:cNvPr id="0" name=""/>
        <dsp:cNvSpPr/>
      </dsp:nvSpPr>
      <dsp:spPr>
        <a:xfrm>
          <a:off x="0" y="160242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新規商品開発</a:t>
          </a:r>
          <a:endParaRPr lang="ja-JP" sz="2800" b="1" kern="1200"/>
        </a:p>
      </dsp:txBody>
      <dsp:txXfrm>
        <a:off x="34383" y="1636803"/>
        <a:ext cx="9082673" cy="635573"/>
      </dsp:txXfrm>
    </dsp:sp>
    <dsp:sp modelId="{F37C235D-B63D-4288-A533-02D1F25F8624}">
      <dsp:nvSpPr>
        <dsp:cNvPr id="0" name=""/>
        <dsp:cNvSpPr/>
      </dsp:nvSpPr>
      <dsp:spPr>
        <a:xfrm>
          <a:off x="0" y="238740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インドネシアでの自社工場設置</a:t>
          </a:r>
          <a:endParaRPr lang="ja-JP" sz="2800" b="1" kern="1200"/>
        </a:p>
      </dsp:txBody>
      <dsp:txXfrm>
        <a:off x="34383" y="2421783"/>
        <a:ext cx="9082673" cy="6355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C9181-B417-4BC1-98B1-34AC20AA04F1}">
      <dsp:nvSpPr>
        <dsp:cNvPr id="0" name=""/>
        <dsp:cNvSpPr/>
      </dsp:nvSpPr>
      <dsp:spPr>
        <a:xfrm>
          <a:off x="0" y="64035"/>
          <a:ext cx="4932000"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ネット事業販売強化</a:t>
          </a:r>
          <a:endParaRPr lang="ja-JP" sz="2800" b="1" kern="1200" dirty="0"/>
        </a:p>
      </dsp:txBody>
      <dsp:txXfrm>
        <a:off x="34383" y="98418"/>
        <a:ext cx="4863234" cy="635573"/>
      </dsp:txXfrm>
    </dsp:sp>
    <dsp:sp modelId="{86CE2834-AAA2-4ABE-BCC2-98BD58B2404C}">
      <dsp:nvSpPr>
        <dsp:cNvPr id="0" name=""/>
        <dsp:cNvSpPr/>
      </dsp:nvSpPr>
      <dsp:spPr>
        <a:xfrm>
          <a:off x="0" y="768375"/>
          <a:ext cx="493200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売上割合の中でネット販売の割合が年々大きくなってきている事から、ネット販売体制を強化する</a:t>
          </a:r>
          <a:endParaRPr lang="ja-JP" sz="2200" b="0" kern="1200" dirty="0"/>
        </a:p>
      </dsp:txBody>
      <dsp:txXfrm>
        <a:off x="0" y="768375"/>
        <a:ext cx="4932000" cy="1072260"/>
      </dsp:txXfrm>
    </dsp:sp>
    <dsp:sp modelId="{F2B211E9-FC61-4702-B48B-A8F465E00F4C}">
      <dsp:nvSpPr>
        <dsp:cNvPr id="0" name=""/>
        <dsp:cNvSpPr/>
      </dsp:nvSpPr>
      <dsp:spPr>
        <a:xfrm>
          <a:off x="0" y="1840635"/>
          <a:ext cx="4932000"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オリジナル商品の開発</a:t>
          </a:r>
          <a:endParaRPr lang="ja-JP" sz="2800" b="1" kern="1200" dirty="0"/>
        </a:p>
      </dsp:txBody>
      <dsp:txXfrm>
        <a:off x="34383" y="1875018"/>
        <a:ext cx="4863234" cy="635573"/>
      </dsp:txXfrm>
    </dsp:sp>
    <dsp:sp modelId="{A17DA56E-3042-4108-8370-63D38BD621FD}">
      <dsp:nvSpPr>
        <dsp:cNvPr id="0" name=""/>
        <dsp:cNvSpPr/>
      </dsp:nvSpPr>
      <dsp:spPr>
        <a:xfrm>
          <a:off x="0" y="2544974"/>
          <a:ext cx="49320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プライベートブランドを新設し、他業者との差別化を図る</a:t>
          </a:r>
          <a:endParaRPr lang="ja-JP" sz="2200" b="0" kern="1200" dirty="0"/>
        </a:p>
      </dsp:txBody>
      <dsp:txXfrm>
        <a:off x="0" y="2544974"/>
        <a:ext cx="4932000" cy="738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EBCB7-0851-43E6-BFA3-C608727731C7}">
      <dsp:nvSpPr>
        <dsp:cNvPr id="0" name=""/>
        <dsp:cNvSpPr/>
      </dsp:nvSpPr>
      <dsp:spPr>
        <a:xfrm>
          <a:off x="0" y="17054"/>
          <a:ext cx="4922271"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利益額推移</a:t>
          </a:r>
          <a:endParaRPr lang="ja-JP" sz="2800" b="1" kern="1200" dirty="0"/>
        </a:p>
      </dsp:txBody>
      <dsp:txXfrm>
        <a:off x="34383" y="51437"/>
        <a:ext cx="4853505" cy="635573"/>
      </dsp:txXfrm>
    </dsp:sp>
    <dsp:sp modelId="{025AB44E-6221-4711-88A5-23F7D849A084}">
      <dsp:nvSpPr>
        <dsp:cNvPr id="0" name=""/>
        <dsp:cNvSpPr/>
      </dsp:nvSpPr>
      <dsp:spPr>
        <a:xfrm>
          <a:off x="0" y="721394"/>
          <a:ext cx="4922271"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利益額はネット販売が年々向上している</a:t>
          </a:r>
          <a:endParaRPr lang="ja-JP" sz="2200" b="0" kern="1200" dirty="0"/>
        </a:p>
        <a:p>
          <a:pPr marL="228600" lvl="1" indent="-228600" algn="l" defTabSz="977900" rtl="0">
            <a:lnSpc>
              <a:spcPct val="90000"/>
            </a:lnSpc>
            <a:spcBef>
              <a:spcPct val="0"/>
            </a:spcBef>
            <a:spcAft>
              <a:spcPct val="20000"/>
            </a:spcAft>
            <a:buChar char="••"/>
          </a:pPr>
          <a:r>
            <a:rPr kumimoji="1" lang="ja-JP" sz="2200" b="0" kern="1200" dirty="0" smtClean="0"/>
            <a:t>直販・代理店ともに減少傾向</a:t>
          </a:r>
          <a:endParaRPr lang="ja-JP" sz="2200" b="0" kern="1200" dirty="0"/>
        </a:p>
      </dsp:txBody>
      <dsp:txXfrm>
        <a:off x="0" y="721394"/>
        <a:ext cx="4922271" cy="1130220"/>
      </dsp:txXfrm>
    </dsp:sp>
    <dsp:sp modelId="{7CA856A8-F857-484F-A1B6-0EF2BEBC9023}">
      <dsp:nvSpPr>
        <dsp:cNvPr id="0" name=""/>
        <dsp:cNvSpPr/>
      </dsp:nvSpPr>
      <dsp:spPr>
        <a:xfrm>
          <a:off x="0" y="1851615"/>
          <a:ext cx="4922271"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コスト管理</a:t>
          </a:r>
          <a:endParaRPr lang="ja-JP" sz="2800" b="1" kern="1200" dirty="0"/>
        </a:p>
      </dsp:txBody>
      <dsp:txXfrm>
        <a:off x="34383" y="1885998"/>
        <a:ext cx="4853505" cy="635573"/>
      </dsp:txXfrm>
    </dsp:sp>
    <dsp:sp modelId="{A87D5913-6A32-48FD-9C6E-DEF93F16B77A}">
      <dsp:nvSpPr>
        <dsp:cNvPr id="0" name=""/>
        <dsp:cNvSpPr/>
      </dsp:nvSpPr>
      <dsp:spPr>
        <a:xfrm>
          <a:off x="0" y="2555955"/>
          <a:ext cx="4922271"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kern="1200" dirty="0" smtClean="0"/>
            <a:t>部門ごとにコスト管理を徹底し、費用の圧縮を図る</a:t>
          </a:r>
          <a:endParaRPr lang="ja-JP" sz="2200" kern="1200" dirty="0"/>
        </a:p>
      </dsp:txBody>
      <dsp:txXfrm>
        <a:off x="0" y="2555955"/>
        <a:ext cx="4922271" cy="738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FB43D-53AD-4D6C-A74A-5A3D43293FF0}">
      <dsp:nvSpPr>
        <dsp:cNvPr id="0" name=""/>
        <dsp:cNvSpPr/>
      </dsp:nvSpPr>
      <dsp:spPr>
        <a:xfrm>
          <a:off x="1054190" y="139485"/>
          <a:ext cx="2885896" cy="2885896"/>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直営販売部</a:t>
          </a:r>
          <a:endParaRPr kumimoji="1" lang="ja-JP" altLang="en-US" sz="4300" b="0" kern="1200" dirty="0">
            <a:latin typeface="+mn-ea"/>
            <a:ea typeface="+mn-ea"/>
          </a:endParaRPr>
        </a:p>
      </dsp:txBody>
      <dsp:txXfrm>
        <a:off x="1438976" y="644516"/>
        <a:ext cx="2116324" cy="1298653"/>
      </dsp:txXfrm>
    </dsp:sp>
    <dsp:sp modelId="{E9CCF4B4-CDCF-4B82-9A15-DBEB9449140F}">
      <dsp:nvSpPr>
        <dsp:cNvPr id="0" name=""/>
        <dsp:cNvSpPr/>
      </dsp:nvSpPr>
      <dsp:spPr>
        <a:xfrm>
          <a:off x="2095518" y="1943170"/>
          <a:ext cx="2885896" cy="2885896"/>
        </a:xfrm>
        <a:prstGeom prst="ellipse">
          <a:avLst/>
        </a:prstGeom>
        <a:solidFill>
          <a:schemeClr val="accent4">
            <a:alpha val="50000"/>
            <a:hueOff val="9820237"/>
            <a:satOff val="-922"/>
            <a:lumOff val="117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1" kern="1200" dirty="0" smtClean="0">
              <a:latin typeface="+mn-ea"/>
              <a:ea typeface="+mn-ea"/>
            </a:rPr>
            <a:t>ネット販売部</a:t>
          </a:r>
          <a:endParaRPr kumimoji="1" lang="ja-JP" altLang="en-US" sz="4300" b="1" kern="1200" dirty="0">
            <a:latin typeface="+mn-ea"/>
            <a:ea typeface="+mn-ea"/>
          </a:endParaRPr>
        </a:p>
      </dsp:txBody>
      <dsp:txXfrm>
        <a:off x="2978121" y="2688693"/>
        <a:ext cx="1731537" cy="1587243"/>
      </dsp:txXfrm>
    </dsp:sp>
    <dsp:sp modelId="{40EB2096-2CEC-48FE-826D-302FC6CA4ED3}">
      <dsp:nvSpPr>
        <dsp:cNvPr id="0" name=""/>
        <dsp:cNvSpPr/>
      </dsp:nvSpPr>
      <dsp:spPr>
        <a:xfrm>
          <a:off x="12863" y="1943170"/>
          <a:ext cx="2885896" cy="2885896"/>
        </a:xfrm>
        <a:prstGeom prst="ellipse">
          <a:avLst/>
        </a:prstGeom>
        <a:solidFill>
          <a:schemeClr val="accent4">
            <a:alpha val="50000"/>
            <a:hueOff val="19640475"/>
            <a:satOff val="-1845"/>
            <a:lumOff val="235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代理店販売部</a:t>
          </a:r>
          <a:endParaRPr kumimoji="1" lang="ja-JP" altLang="en-US" sz="4300" b="0" kern="1200" dirty="0">
            <a:latin typeface="+mn-ea"/>
            <a:ea typeface="+mn-ea"/>
          </a:endParaRPr>
        </a:p>
      </dsp:txBody>
      <dsp:txXfrm>
        <a:off x="284618" y="2688693"/>
        <a:ext cx="1731537" cy="1587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B3F46-2021-462E-90CB-099F6A681FC6}">
      <dsp:nvSpPr>
        <dsp:cNvPr id="0" name=""/>
        <dsp:cNvSpPr/>
      </dsp:nvSpPr>
      <dsp:spPr>
        <a:xfrm>
          <a:off x="0" y="50599"/>
          <a:ext cx="4651608" cy="864000"/>
        </a:xfrm>
        <a:prstGeom prst="rect">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rtl="0">
            <a:lnSpc>
              <a:spcPct val="90000"/>
            </a:lnSpc>
            <a:spcBef>
              <a:spcPct val="0"/>
            </a:spcBef>
            <a:spcAft>
              <a:spcPct val="35000"/>
            </a:spcAft>
          </a:pPr>
          <a:r>
            <a:rPr kumimoji="1" lang="ja-JP" sz="3000" kern="1200" smtClean="0"/>
            <a:t>ネット販売部新設</a:t>
          </a:r>
          <a:endParaRPr lang="ja-JP" sz="3000" kern="1200"/>
        </a:p>
      </dsp:txBody>
      <dsp:txXfrm>
        <a:off x="0" y="50599"/>
        <a:ext cx="4651608" cy="864000"/>
      </dsp:txXfrm>
    </dsp:sp>
    <dsp:sp modelId="{5BDD2CEF-C8C6-4881-A3C1-E008C10A9037}">
      <dsp:nvSpPr>
        <dsp:cNvPr id="0" name=""/>
        <dsp:cNvSpPr/>
      </dsp:nvSpPr>
      <dsp:spPr>
        <a:xfrm>
          <a:off x="0" y="914599"/>
          <a:ext cx="4651608" cy="2635200"/>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kumimoji="1" lang="ja-JP" sz="3000" kern="1200" smtClean="0"/>
            <a:t>従来直営販売部の一部門としてネット販売を実施してきたが、販売拡大を目指し新たな部門として独立させる</a:t>
          </a:r>
          <a:endParaRPr lang="ja-JP" sz="3000" kern="1200"/>
        </a:p>
      </dsp:txBody>
      <dsp:txXfrm>
        <a:off x="0" y="914599"/>
        <a:ext cx="4651608" cy="2635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13A8-6140-4227-885D-15951C138E61}">
      <dsp:nvSpPr>
        <dsp:cNvPr id="0" name=""/>
        <dsp:cNvSpPr/>
      </dsp:nvSpPr>
      <dsp:spPr>
        <a:xfrm>
          <a:off x="0" y="394830"/>
          <a:ext cx="9776963" cy="155119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既存の商品を仕入、販売するだけでは価格を中心に消費者は判断する。独自商品を作る事で差別化を図る。</a:t>
          </a:r>
          <a:endParaRPr lang="ja-JP" sz="2600" kern="1200" dirty="0"/>
        </a:p>
      </dsp:txBody>
      <dsp:txXfrm>
        <a:off x="0" y="394830"/>
        <a:ext cx="9776963" cy="1551195"/>
      </dsp:txXfrm>
    </dsp:sp>
    <dsp:sp modelId="{532F3DBA-DE1D-400E-AA14-9AC699D13263}">
      <dsp:nvSpPr>
        <dsp:cNvPr id="0" name=""/>
        <dsp:cNvSpPr/>
      </dsp:nvSpPr>
      <dsp:spPr>
        <a:xfrm>
          <a:off x="488848" y="11070"/>
          <a:ext cx="6843874" cy="767520"/>
        </a:xfrm>
        <a:prstGeom prst="roundRect">
          <a:avLst/>
        </a:prstGeom>
        <a:solidFill>
          <a:schemeClr val="accent5">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プライベートブランドの創設</a:t>
          </a:r>
          <a:endParaRPr lang="ja-JP" sz="2600" b="1" kern="1200" dirty="0"/>
        </a:p>
      </dsp:txBody>
      <dsp:txXfrm>
        <a:off x="526315" y="48537"/>
        <a:ext cx="6768940" cy="692586"/>
      </dsp:txXfrm>
    </dsp:sp>
    <dsp:sp modelId="{7495AA25-F0D9-49E3-B6CA-7ABA441626A8}">
      <dsp:nvSpPr>
        <dsp:cNvPr id="0" name=""/>
        <dsp:cNvSpPr/>
      </dsp:nvSpPr>
      <dsp:spPr>
        <a:xfrm>
          <a:off x="0" y="2470185"/>
          <a:ext cx="9776963" cy="155119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海外工場生産により低価格の商品提供を実現させる。</a:t>
          </a:r>
          <a:endParaRPr lang="ja-JP" sz="2600" kern="1200" dirty="0"/>
        </a:p>
      </dsp:txBody>
      <dsp:txXfrm>
        <a:off x="0" y="2470185"/>
        <a:ext cx="9776963" cy="1551192"/>
      </dsp:txXfrm>
    </dsp:sp>
    <dsp:sp modelId="{9FFA57A8-C5B9-4283-845A-6CA8F3D3AF08}">
      <dsp:nvSpPr>
        <dsp:cNvPr id="0" name=""/>
        <dsp:cNvSpPr/>
      </dsp:nvSpPr>
      <dsp:spPr>
        <a:xfrm>
          <a:off x="488848" y="2086425"/>
          <a:ext cx="6843874" cy="767520"/>
        </a:xfrm>
        <a:prstGeom prst="roundRect">
          <a:avLst/>
        </a:prstGeom>
        <a:solidFill>
          <a:schemeClr val="accent5">
            <a:hueOff val="-3715622"/>
            <a:satOff val="3658"/>
            <a:lumOff val="8236"/>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低価格商品の提供</a:t>
          </a:r>
          <a:endParaRPr lang="ja-JP" sz="2600" b="1" kern="1200" dirty="0"/>
        </a:p>
      </dsp:txBody>
      <dsp:txXfrm>
        <a:off x="526315" y="2123892"/>
        <a:ext cx="6768940"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DF65F-C93E-482B-A123-9BBE47388204}">
      <dsp:nvSpPr>
        <dsp:cNvPr id="0" name=""/>
        <dsp:cNvSpPr/>
      </dsp:nvSpPr>
      <dsp:spPr>
        <a:xfrm rot="5400000">
          <a:off x="4836171" y="-1810573"/>
          <a:ext cx="1188132" cy="5110811"/>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インドネシアは労働力、賃金が安定している。</a:t>
          </a:r>
          <a:endParaRPr lang="ja-JP" altLang="en-US" sz="2400" kern="1200" dirty="0"/>
        </a:p>
      </dsp:txBody>
      <dsp:txXfrm rot="-5400000">
        <a:off x="2874832" y="208766"/>
        <a:ext cx="5052811" cy="1072132"/>
      </dsp:txXfrm>
    </dsp:sp>
    <dsp:sp modelId="{1945462B-E68F-4E76-8BEF-15C549B8DCB4}">
      <dsp:nvSpPr>
        <dsp:cNvPr id="0" name=""/>
        <dsp:cNvSpPr/>
      </dsp:nvSpPr>
      <dsp:spPr>
        <a:xfrm>
          <a:off x="0" y="2250"/>
          <a:ext cx="2874831" cy="1485165"/>
        </a:xfrm>
        <a:prstGeom prst="roundRect">
          <a:avLst/>
        </a:prstGeom>
        <a:solidFill>
          <a:srgbClr val="FF99CC">
            <a:alpha val="49804"/>
          </a:srgbClr>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労働力の安定性</a:t>
          </a:r>
          <a:endParaRPr lang="ja-JP" altLang="en-US" sz="2000" b="1" kern="1200" dirty="0">
            <a:solidFill>
              <a:schemeClr val="tx1">
                <a:lumMod val="95000"/>
                <a:lumOff val="5000"/>
              </a:schemeClr>
            </a:solidFill>
            <a:latin typeface="+mn-ea"/>
            <a:ea typeface="+mn-ea"/>
          </a:endParaRPr>
        </a:p>
      </dsp:txBody>
      <dsp:txXfrm>
        <a:off x="72500" y="74750"/>
        <a:ext cx="2729831" cy="1340165"/>
      </dsp:txXfrm>
    </dsp:sp>
    <dsp:sp modelId="{E66E0EAA-E7B3-47B8-A559-1D575F0998A8}">
      <dsp:nvSpPr>
        <dsp:cNvPr id="0" name=""/>
        <dsp:cNvSpPr/>
      </dsp:nvSpPr>
      <dsp:spPr>
        <a:xfrm rot="5400000">
          <a:off x="4836171" y="-251149"/>
          <a:ext cx="1188132" cy="5110811"/>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インドネシアの通貨（ルピア）は比較的安定している</a:t>
          </a:r>
          <a:endParaRPr lang="ja-JP" altLang="en-US" sz="2400" kern="1200" dirty="0"/>
        </a:p>
      </dsp:txBody>
      <dsp:txXfrm rot="-5400000">
        <a:off x="2874832" y="1768190"/>
        <a:ext cx="5052811" cy="1072132"/>
      </dsp:txXfrm>
    </dsp:sp>
    <dsp:sp modelId="{54B5720E-E29A-4D07-A9A0-A2CE14691EAB}">
      <dsp:nvSpPr>
        <dsp:cNvPr id="0" name=""/>
        <dsp:cNvSpPr/>
      </dsp:nvSpPr>
      <dsp:spPr>
        <a:xfrm>
          <a:off x="0" y="1561673"/>
          <a:ext cx="2874831" cy="1485165"/>
        </a:xfrm>
        <a:prstGeom prst="roundRect">
          <a:avLst/>
        </a:prstGeom>
        <a:solidFill>
          <a:srgbClr val="FFFF66"/>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為替変動リスク</a:t>
          </a:r>
          <a:endParaRPr kumimoji="1" lang="en-US" altLang="ja-JP" sz="2000" b="1" kern="1200" dirty="0" smtClean="0">
            <a:solidFill>
              <a:schemeClr val="tx1">
                <a:lumMod val="95000"/>
                <a:lumOff val="5000"/>
              </a:schemeClr>
            </a:solidFill>
            <a:latin typeface="+mn-ea"/>
            <a:ea typeface="+mn-ea"/>
          </a:endParaRPr>
        </a:p>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について</a:t>
          </a:r>
          <a:endParaRPr lang="ja-JP" altLang="en-US" sz="2000" b="1" kern="1200" dirty="0">
            <a:solidFill>
              <a:schemeClr val="tx1">
                <a:lumMod val="95000"/>
                <a:lumOff val="5000"/>
              </a:schemeClr>
            </a:solidFill>
            <a:latin typeface="+mn-ea"/>
            <a:ea typeface="+mn-ea"/>
          </a:endParaRPr>
        </a:p>
      </dsp:txBody>
      <dsp:txXfrm>
        <a:off x="72500" y="1634173"/>
        <a:ext cx="2729831" cy="1340165"/>
      </dsp:txXfrm>
    </dsp:sp>
    <dsp:sp modelId="{65F47A21-C56A-469D-AC60-296A723ABD87}">
      <dsp:nvSpPr>
        <dsp:cNvPr id="0" name=""/>
        <dsp:cNvSpPr/>
      </dsp:nvSpPr>
      <dsp:spPr>
        <a:xfrm rot="5400000">
          <a:off x="4836171" y="1308273"/>
          <a:ext cx="1188132" cy="5110811"/>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現地工場に本社社員を派遣し、製品品質の管理を行う</a:t>
          </a:r>
          <a:endParaRPr lang="ja-JP" altLang="en-US" sz="2400" kern="1200" dirty="0"/>
        </a:p>
      </dsp:txBody>
      <dsp:txXfrm rot="-5400000">
        <a:off x="2874832" y="3327612"/>
        <a:ext cx="5052811" cy="1072132"/>
      </dsp:txXfrm>
    </dsp:sp>
    <dsp:sp modelId="{D8793E6A-B9DD-4249-982F-5761DBC3B683}">
      <dsp:nvSpPr>
        <dsp:cNvPr id="0" name=""/>
        <dsp:cNvSpPr/>
      </dsp:nvSpPr>
      <dsp:spPr>
        <a:xfrm>
          <a:off x="0" y="3121096"/>
          <a:ext cx="2874831" cy="1485165"/>
        </a:xfrm>
        <a:prstGeom prst="roundRect">
          <a:avLst/>
        </a:prstGeom>
        <a:solidFill>
          <a:srgbClr val="99FFCC"/>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kern="1200" dirty="0" smtClean="0">
              <a:solidFill>
                <a:schemeClr val="tx1">
                  <a:lumMod val="95000"/>
                  <a:lumOff val="5000"/>
                </a:schemeClr>
              </a:solidFill>
              <a:latin typeface="+mn-ea"/>
              <a:ea typeface="+mn-ea"/>
            </a:rPr>
            <a:t>管理</a:t>
          </a:r>
          <a:endParaRPr lang="ja-JP" altLang="en-US" sz="2000" b="1" kern="1200" dirty="0">
            <a:solidFill>
              <a:schemeClr val="tx1">
                <a:lumMod val="95000"/>
                <a:lumOff val="5000"/>
              </a:schemeClr>
            </a:solidFill>
            <a:latin typeface="+mn-ea"/>
            <a:ea typeface="+mn-ea"/>
          </a:endParaRPr>
        </a:p>
      </dsp:txBody>
      <dsp:txXfrm>
        <a:off x="72500" y="3193596"/>
        <a:ext cx="2729831" cy="1340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2016/3/7</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8</a:t>
            </a:fld>
            <a:endParaRPr kumimoji="1" lang="ja-JP" altLang="en-US" dirty="0"/>
          </a:p>
        </p:txBody>
      </p:sp>
    </p:spTree>
    <p:extLst>
      <p:ext uri="{BB962C8B-B14F-4D97-AF65-F5344CB8AC3E}">
        <p14:creationId xmlns:p14="http://schemas.microsoft.com/office/powerpoint/2010/main" val="2486950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14" name="グループ化 13"/>
          <p:cNvGrpSpPr>
            <a:grpSpLocks noChangeAspect="1"/>
          </p:cNvGrpSpPr>
          <p:nvPr userDrawn="1"/>
        </p:nvGrpSpPr>
        <p:grpSpPr>
          <a:xfrm>
            <a:off x="157418" y="5972182"/>
            <a:ext cx="1658427" cy="552436"/>
            <a:chOff x="2357910" y="1177838"/>
            <a:chExt cx="3697376" cy="1505445"/>
          </a:xfrm>
        </p:grpSpPr>
        <p:pic>
          <p:nvPicPr>
            <p:cNvPr id="15" name="図 14"/>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6" name="正方形/長方形 15"/>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grpSp>
        <p:nvGrpSpPr>
          <p:cNvPr id="10" name="グループ化 9"/>
          <p:cNvGrpSpPr>
            <a:grpSpLocks noChangeAspect="1"/>
          </p:cNvGrpSpPr>
          <p:nvPr userDrawn="1"/>
        </p:nvGrpSpPr>
        <p:grpSpPr>
          <a:xfrm>
            <a:off x="-19744" y="178220"/>
            <a:ext cx="1675011" cy="557960"/>
            <a:chOff x="2357910" y="1177838"/>
            <a:chExt cx="3697376" cy="1505445"/>
          </a:xfrm>
        </p:grpSpPr>
        <p:pic>
          <p:nvPicPr>
            <p:cNvPr id="11" name="図 10"/>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2" name="正方形/長方形 11"/>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a:t>
              </a:r>
              <a:r>
                <a:rPr lang="en-US" altLang="ja-JP" sz="1600"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N</a:t>
              </a:r>
              <a:endParaRPr lang="ja-JP" altLang="en-US"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2016/3/7</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audio" Target="../media/audio1.wav"/><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spd="slow" p14:dur="1200">
        <p14:prism/>
        <p:sndAc>
          <p:stSnd>
            <p:snd r:embed="rId13" name="chimes.wav"/>
          </p:stSnd>
        </p:sndAc>
      </p:transition>
    </mc:Choice>
    <mc:Fallback xmlns="">
      <p:transition spd="slow">
        <p:fade/>
        <p:sndAc>
          <p:stSnd>
            <p:snd r:embed="rId14" name="chimes.wav"/>
          </p:stSnd>
        </p:sndAc>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2016/3/7</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spd="slow" p14:dur="1200">
        <p14:prism/>
        <p:sndAc>
          <p:stSnd>
            <p:snd r:embed="rId19" name="chimes.wav"/>
          </p:stSnd>
        </p:sndAc>
      </p:transition>
    </mc:Choice>
    <mc:Fallback xmlns="">
      <p:transition spd="slow">
        <p:fade/>
        <p:sndAc>
          <p:stSnd>
            <p:snd r:embed="rId20" name="chimes.wav"/>
          </p:stSnd>
        </p:sndAc>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audio" Target="../media/audio1.wav"/><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audio" Target="../media/audio1.wav"/><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chart" Target="../charts/chart1.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audio" Target="../media/audio1.wav"/><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audio" Target="../media/audio1.wav"/><Relationship Id="rId7" Type="http://schemas.openxmlformats.org/officeDocument/2006/relationships/diagramQuickStyle" Target="../diagrams/quickStyle6.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3.jpeg"/><Relationship Id="rId9" Type="http://schemas.microsoft.com/office/2007/relationships/diagramDrawing" Target="../diagrams/drawing6.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audio" Target="../media/audio1.wav"/><Relationship Id="rId7" Type="http://schemas.openxmlformats.org/officeDocument/2006/relationships/diagramQuickStyle" Target="../diagrams/quickStyle7.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Layout" Target="../diagrams/layout7.xml"/><Relationship Id="rId5" Type="http://schemas.openxmlformats.org/officeDocument/2006/relationships/diagramData" Target="../diagrams/data7.xml"/><Relationship Id="rId10" Type="http://schemas.openxmlformats.org/officeDocument/2006/relationships/image" Target="../media/image5.png"/><Relationship Id="rId4" Type="http://schemas.openxmlformats.org/officeDocument/2006/relationships/image" Target="../media/image4.jpeg"/><Relationship Id="rId9" Type="http://schemas.microsoft.com/office/2007/relationships/diagramDrawing" Target="../diagrams/drawing7.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spTree>
    <p:extLst>
      <p:ext uri="{BB962C8B-B14F-4D97-AF65-F5344CB8AC3E}">
        <p14:creationId xmlns:p14="http://schemas.microsoft.com/office/powerpoint/2010/main" val="3317296409"/>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第１７期事業目標</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338768287"/>
              </p:ext>
            </p:extLst>
          </p:nvPr>
        </p:nvGraphicFramePr>
        <p:xfrm>
          <a:off x="2351584" y="2666999"/>
          <a:ext cx="9151439" cy="31242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4245972"/>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29519020"/>
              </p:ext>
            </p:extLst>
          </p:nvPr>
        </p:nvGraphicFramePr>
        <p:xfrm>
          <a:off x="1461762" y="2507752"/>
          <a:ext cx="4932000" cy="334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コンテンツ プレースホルダー 9"/>
          <p:cNvGraphicFramePr>
            <a:graphicFrameLocks/>
          </p:cNvGraphicFramePr>
          <p:nvPr>
            <p:extLst>
              <p:ext uri="{D42A27DB-BD31-4B8C-83A1-F6EECF244321}">
                <p14:modId xmlns:p14="http://schemas.microsoft.com/office/powerpoint/2010/main" val="2214522243"/>
              </p:ext>
            </p:extLst>
          </p:nvPr>
        </p:nvGraphicFramePr>
        <p:xfrm>
          <a:off x="6672064" y="2507752"/>
          <a:ext cx="5024435" cy="3575185"/>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2127">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2127">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1796">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07339">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1796">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63676854"/>
              </p:ext>
            </p:extLst>
          </p:nvPr>
        </p:nvGraphicFramePr>
        <p:xfrm>
          <a:off x="1461761" y="2478222"/>
          <a:ext cx="4922271" cy="331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上矢印 6"/>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208096162"/>
              </p:ext>
            </p:extLst>
          </p:nvPr>
        </p:nvGraphicFramePr>
        <p:xfrm>
          <a:off x="7176120" y="2037614"/>
          <a:ext cx="4464495" cy="450887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9104311"/>
              </p:ext>
            </p:extLst>
          </p:nvPr>
        </p:nvGraphicFramePr>
        <p:xfrm>
          <a:off x="1461762" y="1484784"/>
          <a:ext cx="4994278"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 name="コンテンツ プレースホルダー 1"/>
          <p:cNvGraphicFramePr>
            <a:graphicFrameLocks noGrp="1"/>
          </p:cNvGraphicFramePr>
          <p:nvPr>
            <p:ph sz="half" idx="4294967295"/>
            <p:extLst>
              <p:ext uri="{D42A27DB-BD31-4B8C-83A1-F6EECF244321}">
                <p14:modId xmlns:p14="http://schemas.microsoft.com/office/powerpoint/2010/main" val="3116311483"/>
              </p:ext>
            </p:extLst>
          </p:nvPr>
        </p:nvGraphicFramePr>
        <p:xfrm>
          <a:off x="6857638" y="2564904"/>
          <a:ext cx="4651608" cy="36004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graphicFrame>
        <p:nvGraphicFramePr>
          <p:cNvPr id="7" name="コンテンツ プレースホルダー 2"/>
          <p:cNvGraphicFramePr>
            <a:graphicFrameLocks/>
          </p:cNvGraphicFramePr>
          <p:nvPr>
            <p:extLst>
              <p:ext uri="{D42A27DB-BD31-4B8C-83A1-F6EECF244321}">
                <p14:modId xmlns:p14="http://schemas.microsoft.com/office/powerpoint/2010/main" val="3675955938"/>
              </p:ext>
            </p:extLst>
          </p:nvPr>
        </p:nvGraphicFramePr>
        <p:xfrm>
          <a:off x="1703512" y="1988840"/>
          <a:ext cx="9776963" cy="403244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45255315"/>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071610860"/>
              </p:ext>
            </p:extLst>
          </p:nvPr>
        </p:nvGraphicFramePr>
        <p:xfrm>
          <a:off x="3494832" y="1864102"/>
          <a:ext cx="7985643" cy="46085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p:cNvSpPr/>
          <p:nvPr/>
        </p:nvSpPr>
        <p:spPr>
          <a:xfrm>
            <a:off x="1487488" y="3212975"/>
            <a:ext cx="1728192" cy="1355745"/>
          </a:xfrm>
          <a:prstGeom prst="flowChartProcess">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chimes.wav"/>
          </p:stSnd>
        </p:sndAc>
      </p:transition>
    </mc:Choice>
    <mc:Fallback>
      <p:transition spd="slow" advTm="3000">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862550"/>
            <a:ext cx="9144000" cy="1132901"/>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kumimoji="1" sz="6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600" dirty="0" smtClean="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株式会社 スパン商事　</a:t>
            </a:r>
            <a:endParaRPr lang="ja-JP" altLang="en-US" sz="3600" dirty="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268742" y="1589651"/>
            <a:ext cx="3697376" cy="830997"/>
          </a:xfrm>
          <a:prstGeom prst="rect">
            <a:avLst/>
          </a:prstGeom>
          <a:noFill/>
        </p:spPr>
        <p:txBody>
          <a:bodyPr vert="horz" wrap="square" lIns="91440" tIns="45720" rIns="91440" bIns="45720">
            <a:spAutoFit/>
          </a:bodyPr>
          <a:lstStyle/>
          <a:p>
            <a:pPr algn="ctr"/>
            <a:r>
              <a:rPr lang="en-US" altLang="ja-JP" sz="4800" spc="600" dirty="0" smtClean="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3600" spc="600" dirty="0" smtClean="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z="40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sp>
        <p:nvSpPr>
          <p:cNvPr id="10" name="正方形/長方形 9"/>
          <p:cNvSpPr/>
          <p:nvPr/>
        </p:nvSpPr>
        <p:spPr>
          <a:xfrm>
            <a:off x="2028000" y="981000"/>
            <a:ext cx="8136000" cy="4896000"/>
          </a:xfrm>
          <a:prstGeom prst="rect">
            <a:avLst/>
          </a:prstGeom>
          <a:noFill/>
          <a:ln w="317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8073077"/>
      </p:ext>
    </p:extLst>
  </p:cSld>
  <p:clrMapOvr>
    <a:masterClrMapping/>
  </p:clrMapOvr>
  <mc:AlternateContent xmlns:mc="http://schemas.openxmlformats.org/markup-compatibility/2006">
    <mc:Choice xmlns:p14="http://schemas.microsoft.com/office/powerpoint/2010/main" Requires="p14">
      <p:transition spd="slow" p14:dur="1200" advTm="3000">
        <p14:prism/>
        <p:sndAc>
          <p:stSnd>
            <p:snd r:embed="rId3" name="音声サンプル1.wav"/>
          </p:stSnd>
        </p:sndAc>
      </p:transition>
    </mc:Choice>
    <mc:Fallback>
      <p:transition spd="slow" advTm="3000">
        <p:fade/>
        <p:sndAc>
          <p:stSnd>
            <p:snd r:embed="rId3" name="音声サンプル1.wav"/>
          </p:stSnd>
        </p:sndAc>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1879</TotalTime>
  <Words>297</Words>
  <Application>Microsoft Office PowerPoint</Application>
  <PresentationFormat>ワイド画面</PresentationFormat>
  <Paragraphs>76</Paragraphs>
  <Slides>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8</vt:i4>
      </vt:variant>
    </vt:vector>
  </HeadingPairs>
  <TitlesOfParts>
    <vt:vector size="23"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メイリオ</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140</cp:revision>
  <dcterms:created xsi:type="dcterms:W3CDTF">2011-12-02T23:18:28Z</dcterms:created>
  <dcterms:modified xsi:type="dcterms:W3CDTF">2016-03-06T22:21:37Z</dcterms:modified>
</cp:coreProperties>
</file>