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>
        <p:scale>
          <a:sx n="80" d="100"/>
          <a:sy n="80" d="100"/>
        </p:scale>
        <p:origin x="378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	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55107" y="902368"/>
            <a:ext cx="8681787" cy="5760970"/>
          </a:xfrm>
          <a:ln w="571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anchor="ctr">
            <a:normAutofit fontScale="7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66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66"/>
                </a:solidFill>
              </a:rPr>
              <a:t>１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スライドの作成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スライドの基本操作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70C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２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文字の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入力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プレースホルダーへの入力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ja-JP" altLang="en-US" b="1" dirty="0">
                <a:ln/>
                <a:solidFill>
                  <a:srgbClr val="0070C0"/>
                </a:solidFill>
              </a:rPr>
              <a:t>フォント</a:t>
            </a:r>
            <a:r>
              <a:rPr kumimoji="1" lang="ja-JP" altLang="en-US" b="1" dirty="0" smtClean="0">
                <a:ln/>
                <a:solidFill>
                  <a:srgbClr val="0070C0"/>
                </a:solidFill>
              </a:rPr>
              <a:t>の設定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70C0"/>
                </a:solidFill>
              </a:rPr>
              <a:t>段落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３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オブジェクトの編集・挿入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移動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とサイズ変更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ワード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アート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と編集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４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6600"/>
                </a:solidFill>
              </a:rPr>
              <a:t>図の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作成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図形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en-US" altLang="ja-JP" b="1" dirty="0" err="1" smtClean="0">
                <a:ln/>
                <a:solidFill>
                  <a:srgbClr val="006600"/>
                </a:solidFill>
              </a:rPr>
              <a:t>Smartart</a:t>
            </a:r>
            <a:r>
              <a:rPr kumimoji="1" lang="ja-JP" altLang="en-US" b="1" dirty="0" smtClean="0">
                <a:ln/>
                <a:solidFill>
                  <a:srgbClr val="006600"/>
                </a:solidFill>
              </a:rPr>
              <a:t>の挿入と編集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グラフ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５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スライドのデザイン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スライドマスターの設定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0000"/>
                </a:solidFill>
              </a:rPr>
              <a:t>デザイン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特殊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効果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設定</a:t>
            </a:r>
            <a:endParaRPr lang="en-US" altLang="ja-JP" b="1" dirty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206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2060"/>
                </a:solidFill>
              </a:rPr>
              <a:t>６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スライドショー及び印刷と配布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プレゼンテーション資料の配布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プレゼンテーションファイルの保存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209</TotalTime>
  <Words>100</Words>
  <Application>Microsoft Office PowerPoint</Application>
  <PresentationFormat>ワイド画面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25</cp:revision>
  <dcterms:created xsi:type="dcterms:W3CDTF">2016-02-05T10:09:32Z</dcterms:created>
  <dcterms:modified xsi:type="dcterms:W3CDTF">2016-02-08T04:06:12Z</dcterms:modified>
</cp:coreProperties>
</file>