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  <p:sldMasterId id="2147483792" r:id="rId2"/>
    <p:sldMasterId id="2147483816" r:id="rId3"/>
  </p:sldMasterIdLst>
  <p:notesMasterIdLst>
    <p:notesMasterId r:id="rId5"/>
  </p:notesMasterIdLst>
  <p:sldIdLst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66"/>
    <a:srgbClr val="FF6600"/>
    <a:srgbClr val="006600"/>
    <a:srgbClr val="0000FF"/>
    <a:srgbClr val="FF99FF"/>
    <a:srgbClr val="66CC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24" autoAdjust="0"/>
  </p:normalViewPr>
  <p:slideViewPr>
    <p:cSldViewPr snapToGrid="0">
      <p:cViewPr varScale="1">
        <p:scale>
          <a:sx n="70" d="100"/>
          <a:sy n="70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1CA0F-3959-40C6-92E3-433DC96FD7E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12248-EFFF-4647-9EAF-D19B7CD38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72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12248-EFFF-4647-9EAF-D19B7CD38A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3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2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87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16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19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528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62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499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94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372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1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2744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18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909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946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4789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28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0575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82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169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092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726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74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241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8696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6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89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9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8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81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9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6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3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6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55107" y="902368"/>
            <a:ext cx="8681787" cy="5760970"/>
          </a:xfrm>
          <a:ln w="571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numCol="2" anchor="ctr">
            <a:normAutofit fontScale="7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FF0066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FF0066"/>
                </a:solidFill>
              </a:rPr>
              <a:t>１</a:t>
            </a:r>
            <a:endParaRPr lang="en-US" altLang="ja-JP" b="1" dirty="0" smtClean="0">
              <a:ln/>
              <a:solidFill>
                <a:srgbClr val="FF0066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FF0066"/>
                </a:solidFill>
              </a:rPr>
              <a:t>スライドの作成</a:t>
            </a:r>
            <a:endParaRPr lang="en-US" altLang="ja-JP" b="1" dirty="0" smtClean="0">
              <a:ln/>
              <a:solidFill>
                <a:srgbClr val="FF0066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0066"/>
                </a:solidFill>
              </a:rPr>
              <a:t>スライドの基本操作</a:t>
            </a:r>
            <a:endParaRPr kumimoji="1" lang="en-US" altLang="ja-JP" b="1" dirty="0" smtClean="0">
              <a:ln/>
              <a:solidFill>
                <a:srgbClr val="FF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0070C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0070C0"/>
                </a:solidFill>
              </a:rPr>
              <a:t>２</a:t>
            </a:r>
            <a:endParaRPr lang="en-US" altLang="ja-JP" b="1" dirty="0" smtClean="0">
              <a:ln/>
              <a:solidFill>
                <a:srgbClr val="0070C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0070C0"/>
                </a:solidFill>
              </a:rPr>
              <a:t>文字の</a:t>
            </a:r>
            <a:r>
              <a:rPr lang="ja-JP" altLang="en-US" b="1" dirty="0">
                <a:ln/>
                <a:solidFill>
                  <a:srgbClr val="0070C0"/>
                </a:solidFill>
              </a:rPr>
              <a:t>入力</a:t>
            </a:r>
            <a:r>
              <a:rPr lang="ja-JP" altLang="en-US" b="1" dirty="0" smtClean="0">
                <a:ln/>
                <a:solidFill>
                  <a:srgbClr val="0070C0"/>
                </a:solidFill>
              </a:rPr>
              <a:t>と</a:t>
            </a:r>
            <a:r>
              <a:rPr lang="ja-JP" altLang="en-US" b="1" dirty="0">
                <a:ln/>
                <a:solidFill>
                  <a:srgbClr val="0070C0"/>
                </a:solidFill>
              </a:rPr>
              <a:t>編集</a:t>
            </a:r>
            <a:endParaRPr kumimoji="1" lang="en-US" altLang="ja-JP" b="1" dirty="0" smtClean="0">
              <a:ln/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70C0"/>
                </a:solidFill>
              </a:rPr>
              <a:t>プレースホルダーへの入力</a:t>
            </a:r>
            <a:endParaRPr lang="en-US" altLang="ja-JP" b="1" dirty="0" smtClean="0">
              <a:ln/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</a:pPr>
            <a:r>
              <a:rPr kumimoji="1" lang="ja-JP" altLang="en-US" b="1" dirty="0">
                <a:ln/>
                <a:solidFill>
                  <a:srgbClr val="0070C0"/>
                </a:solidFill>
              </a:rPr>
              <a:t>フォント</a:t>
            </a:r>
            <a:r>
              <a:rPr kumimoji="1" lang="ja-JP" altLang="en-US" b="1" dirty="0" smtClean="0">
                <a:ln/>
                <a:solidFill>
                  <a:srgbClr val="0070C0"/>
                </a:solidFill>
              </a:rPr>
              <a:t>の設定</a:t>
            </a:r>
            <a:endParaRPr kumimoji="1" lang="en-US" altLang="ja-JP" b="1" dirty="0" smtClean="0">
              <a:ln/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0070C0"/>
                </a:solidFill>
              </a:rPr>
              <a:t>段落</a:t>
            </a:r>
            <a:r>
              <a:rPr lang="ja-JP" altLang="en-US" b="1" dirty="0" smtClean="0">
                <a:ln/>
                <a:solidFill>
                  <a:srgbClr val="0070C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0070C0"/>
                </a:solidFill>
              </a:rPr>
              <a:t>設定</a:t>
            </a:r>
            <a:endParaRPr kumimoji="1" lang="en-US" altLang="ja-JP" b="1" dirty="0" smtClean="0">
              <a:ln/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FF660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３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FF6600"/>
                </a:solidFill>
              </a:rPr>
              <a:t>オブジェクトの編集・挿入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FF6600"/>
                </a:solidFill>
              </a:rPr>
              <a:t>画像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挿入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FF6600"/>
                </a:solidFill>
              </a:rPr>
              <a:t>画像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移動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とサイズ変更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6600"/>
                </a:solidFill>
              </a:rPr>
              <a:t>ワード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アート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挿入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と編集</a:t>
            </a:r>
            <a:endParaRPr kumimoji="1" lang="en-US" altLang="ja-JP" b="1" dirty="0" smtClean="0">
              <a:ln/>
              <a:solidFill>
                <a:srgbClr val="FF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endParaRPr lang="en-US" altLang="ja-JP" b="1" dirty="0" smtClean="0">
              <a:ln/>
              <a:solidFill>
                <a:srgbClr val="00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endParaRPr lang="en-US" altLang="ja-JP" b="1" dirty="0">
              <a:ln/>
              <a:solidFill>
                <a:srgbClr val="00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00660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４</a:t>
            </a:r>
            <a:endParaRPr lang="en-US" altLang="ja-JP" b="1" dirty="0" smtClean="0">
              <a:ln/>
              <a:solidFill>
                <a:srgbClr val="00660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006600"/>
                </a:solidFill>
              </a:rPr>
              <a:t>図の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作成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と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編集</a:t>
            </a:r>
            <a:endParaRPr kumimoji="1" lang="en-US" altLang="ja-JP" b="1" dirty="0" smtClean="0">
              <a:ln/>
              <a:solidFill>
                <a:srgbClr val="00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006600"/>
                </a:solidFill>
              </a:rPr>
              <a:t>図形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挿入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と編集</a:t>
            </a:r>
            <a:endParaRPr lang="en-US" altLang="ja-JP" b="1" dirty="0" smtClean="0">
              <a:ln/>
              <a:solidFill>
                <a:srgbClr val="006600"/>
              </a:solidFill>
            </a:endParaRPr>
          </a:p>
          <a:p>
            <a:pPr lvl="2">
              <a:lnSpc>
                <a:spcPct val="120000"/>
              </a:lnSpc>
            </a:pPr>
            <a:r>
              <a:rPr kumimoji="1" lang="en-US" altLang="ja-JP" b="1" dirty="0" err="1" smtClean="0">
                <a:ln/>
                <a:solidFill>
                  <a:srgbClr val="006600"/>
                </a:solidFill>
              </a:rPr>
              <a:t>Smartart</a:t>
            </a:r>
            <a:r>
              <a:rPr kumimoji="1" lang="ja-JP" altLang="en-US" b="1" dirty="0" smtClean="0">
                <a:ln/>
                <a:solidFill>
                  <a:srgbClr val="006600"/>
                </a:solidFill>
              </a:rPr>
              <a:t>の挿入と編集</a:t>
            </a:r>
            <a:endParaRPr kumimoji="1" lang="en-US" altLang="ja-JP" b="1" dirty="0" smtClean="0">
              <a:ln/>
              <a:solidFill>
                <a:srgbClr val="00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006600"/>
                </a:solidFill>
              </a:rPr>
              <a:t>グラフ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挿入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と編集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FF000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FF0000"/>
                </a:solidFill>
              </a:rPr>
              <a:t>５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FF0000"/>
                </a:solidFill>
              </a:rPr>
              <a:t>スライドのデザイン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0000"/>
                </a:solidFill>
              </a:rPr>
              <a:t>スライドマスターの設定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FF0000"/>
                </a:solidFill>
              </a:rPr>
              <a:t>デザイン</a:t>
            </a:r>
            <a:r>
              <a:rPr lang="ja-JP" altLang="en-US" b="1" dirty="0" smtClean="0">
                <a:ln/>
                <a:solidFill>
                  <a:srgbClr val="FF0000"/>
                </a:solidFill>
              </a:rPr>
              <a:t>の設定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0000"/>
                </a:solidFill>
              </a:rPr>
              <a:t>特殊</a:t>
            </a:r>
            <a:r>
              <a:rPr lang="ja-JP" altLang="en-US" b="1" dirty="0">
                <a:ln/>
                <a:solidFill>
                  <a:srgbClr val="FF0000"/>
                </a:solidFill>
              </a:rPr>
              <a:t>効果</a:t>
            </a:r>
            <a:r>
              <a:rPr lang="ja-JP" altLang="en-US" b="1" dirty="0" smtClean="0">
                <a:ln/>
                <a:solidFill>
                  <a:srgbClr val="FF00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0000"/>
                </a:solidFill>
              </a:rPr>
              <a:t>設定</a:t>
            </a:r>
            <a:endParaRPr lang="en-US" altLang="ja-JP" b="1" dirty="0">
              <a:ln/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00206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002060"/>
                </a:solidFill>
              </a:rPr>
              <a:t>６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スライドショー及び印刷と配布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プレゼンテーション資料の配布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プレゼンテーションファイルの保存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スライドショー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68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TM02900722[[fn=イオン ボードルーム]]</Template>
  <TotalTime>227</TotalTime>
  <Words>100</Words>
  <Application>Microsoft Office PowerPoint</Application>
  <PresentationFormat>ワイド画面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Wingdings</vt:lpstr>
      <vt:lpstr>Wingdings 2</vt:lpstr>
      <vt:lpstr>HDOfficeLightV0</vt:lpstr>
      <vt:lpstr>1_HDOfficeLightV0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 gawa</dc:creator>
  <cp:lastModifiedBy>naka gawa</cp:lastModifiedBy>
  <cp:revision>28</cp:revision>
  <dcterms:created xsi:type="dcterms:W3CDTF">2016-02-05T10:09:32Z</dcterms:created>
  <dcterms:modified xsi:type="dcterms:W3CDTF">2016-02-08T04:48:49Z</dcterms:modified>
</cp:coreProperties>
</file>