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424" autoAdjust="0"/>
  </p:normalViewPr>
  <p:slideViewPr>
    <p:cSldViewPr>
      <p:cViewPr varScale="1">
        <p:scale>
          <a:sx n="74" d="100"/>
          <a:sy n="74" d="100"/>
        </p:scale>
        <p:origin x="9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9181-B417-4BC1-98B1-34AC20AA04F1}">
      <dsp:nvSpPr>
        <dsp:cNvPr id="0" name=""/>
        <dsp:cNvSpPr/>
      </dsp:nvSpPr>
      <dsp:spPr>
        <a:xfrm>
          <a:off x="0" y="33209"/>
          <a:ext cx="3888432" cy="654030"/>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ネット事業販売強化</a:t>
          </a:r>
          <a:endParaRPr lang="ja-JP" sz="2600" b="1" kern="1200" dirty="0"/>
        </a:p>
      </dsp:txBody>
      <dsp:txXfrm>
        <a:off x="31927" y="65136"/>
        <a:ext cx="3824578" cy="590176"/>
      </dsp:txXfrm>
    </dsp:sp>
    <dsp:sp modelId="{86CE2834-AAA2-4ABE-BCC2-98BD58B2404C}">
      <dsp:nvSpPr>
        <dsp:cNvPr id="0" name=""/>
        <dsp:cNvSpPr/>
      </dsp:nvSpPr>
      <dsp:spPr>
        <a:xfrm>
          <a:off x="0" y="687240"/>
          <a:ext cx="388843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売上割合の中でネット販売の割合が年々大きくなってきている事から、ネット販売体制を強化する</a:t>
          </a:r>
          <a:endParaRPr lang="ja-JP" sz="2000" b="0" kern="1200" dirty="0"/>
        </a:p>
      </dsp:txBody>
      <dsp:txXfrm>
        <a:off x="0" y="687240"/>
        <a:ext cx="3888432" cy="1264770"/>
      </dsp:txXfrm>
    </dsp:sp>
    <dsp:sp modelId="{F2B211E9-FC61-4702-B48B-A8F465E00F4C}">
      <dsp:nvSpPr>
        <dsp:cNvPr id="0" name=""/>
        <dsp:cNvSpPr/>
      </dsp:nvSpPr>
      <dsp:spPr>
        <a:xfrm>
          <a:off x="0" y="1952010"/>
          <a:ext cx="3888432" cy="654030"/>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オリジナル商品の開発</a:t>
          </a:r>
          <a:endParaRPr lang="ja-JP" sz="2600" b="1" kern="1200" dirty="0"/>
        </a:p>
      </dsp:txBody>
      <dsp:txXfrm>
        <a:off x="31927" y="1983937"/>
        <a:ext cx="3824578" cy="590176"/>
      </dsp:txXfrm>
    </dsp:sp>
    <dsp:sp modelId="{A17DA56E-3042-4108-8370-63D38BD621FD}">
      <dsp:nvSpPr>
        <dsp:cNvPr id="0" name=""/>
        <dsp:cNvSpPr/>
      </dsp:nvSpPr>
      <dsp:spPr>
        <a:xfrm>
          <a:off x="0" y="2606040"/>
          <a:ext cx="388843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プライベートブランドを新設し、他業者との差別化を図る</a:t>
          </a:r>
          <a:endParaRPr lang="ja-JP" sz="2000" b="0" kern="1200" dirty="0"/>
        </a:p>
      </dsp:txBody>
      <dsp:txXfrm>
        <a:off x="0" y="2606040"/>
        <a:ext cx="388843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4434818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612304890"/>
              </p:ext>
            </p:extLst>
          </p:nvPr>
        </p:nvGraphicFramePr>
        <p:xfrm>
          <a:off x="4860032" y="2996952"/>
          <a:ext cx="3600000" cy="1448832"/>
        </p:xfrm>
        <a:graphic>
          <a:graphicData uri="http://schemas.openxmlformats.org/drawingml/2006/table">
            <a:tbl>
              <a:tblPr firstRow="1" bandRow="1">
                <a:tableStyleId>{5C22544A-7EE6-4342-B048-85BDC9FD1C3A}</a:tableStyleId>
              </a:tblPr>
              <a:tblGrid>
                <a:gridCol w="720000"/>
                <a:gridCol w="720000"/>
                <a:gridCol w="720000"/>
                <a:gridCol w="720000"/>
                <a:gridCol w="720000"/>
              </a:tblGrid>
              <a:tr h="332336">
                <a:tc>
                  <a:txBody>
                    <a:bodyPr/>
                    <a:lstStyle/>
                    <a:p>
                      <a:endParaRPr kumimoji="1" lang="ja-JP" altLang="en-US" sz="1600" dirty="0"/>
                    </a:p>
                  </a:txBody>
                  <a:tcPr/>
                </a:tc>
                <a:tc>
                  <a:txBody>
                    <a:bodyPr/>
                    <a:lstStyle/>
                    <a:p>
                      <a:r>
                        <a:rPr kumimoji="1" lang="en-US" altLang="ja-JP" sz="1600" dirty="0" smtClean="0"/>
                        <a:t>14</a:t>
                      </a:r>
                      <a:r>
                        <a:rPr kumimoji="1" lang="ja-JP" altLang="en-US" sz="1600" dirty="0" smtClean="0"/>
                        <a:t>期</a:t>
                      </a:r>
                      <a:endParaRPr kumimoji="1" lang="ja-JP" altLang="en-US" sz="1600" dirty="0"/>
                    </a:p>
                  </a:txBody>
                  <a:tcPr/>
                </a:tc>
                <a:tc>
                  <a:txBody>
                    <a:bodyPr/>
                    <a:lstStyle/>
                    <a:p>
                      <a:r>
                        <a:rPr kumimoji="1" lang="en-US" altLang="ja-JP" sz="1600" dirty="0" smtClean="0"/>
                        <a:t>15</a:t>
                      </a:r>
                      <a:r>
                        <a:rPr kumimoji="1" lang="ja-JP" altLang="en-US" sz="1600" dirty="0" smtClean="0"/>
                        <a:t>期</a:t>
                      </a:r>
                      <a:endParaRPr kumimoji="1" lang="ja-JP" altLang="en-US" sz="1600" dirty="0"/>
                    </a:p>
                  </a:txBody>
                  <a:tcPr/>
                </a:tc>
                <a:tc>
                  <a:txBody>
                    <a:bodyPr/>
                    <a:lstStyle/>
                    <a:p>
                      <a:r>
                        <a:rPr kumimoji="1" lang="en-US" altLang="ja-JP" sz="1600" dirty="0" smtClean="0"/>
                        <a:t>16</a:t>
                      </a:r>
                      <a:r>
                        <a:rPr kumimoji="1" lang="ja-JP" altLang="en-US" sz="1600" dirty="0" smtClean="0"/>
                        <a:t>期</a:t>
                      </a:r>
                      <a:endParaRPr kumimoji="1" lang="ja-JP" altLang="en-US" sz="1600" dirty="0"/>
                    </a:p>
                  </a:txBody>
                  <a:tcPr/>
                </a:tc>
                <a:tc>
                  <a:txBody>
                    <a:bodyPr/>
                    <a:lstStyle/>
                    <a:p>
                      <a:r>
                        <a:rPr kumimoji="1" lang="en-US" altLang="ja-JP" sz="1600" dirty="0" smtClean="0"/>
                        <a:t>17</a:t>
                      </a:r>
                      <a:r>
                        <a:rPr kumimoji="1" lang="ja-JP" altLang="en-US" sz="1600" dirty="0" smtClean="0"/>
                        <a:t>期</a:t>
                      </a:r>
                      <a:endParaRPr kumimoji="1" lang="ja-JP" altLang="en-US" sz="1600" dirty="0"/>
                    </a:p>
                  </a:txBody>
                  <a:tcPr/>
                </a:tc>
              </a:tr>
              <a:tr h="332336">
                <a:tc>
                  <a:txBody>
                    <a:bodyPr/>
                    <a:lstStyle/>
                    <a:p>
                      <a:r>
                        <a:rPr kumimoji="1" lang="ja-JP" altLang="en-US" sz="1600" dirty="0" smtClean="0"/>
                        <a:t>直販</a:t>
                      </a:r>
                      <a:endParaRPr kumimoji="1" lang="ja-JP" altLang="en-US" sz="1600" dirty="0"/>
                    </a:p>
                  </a:txBody>
                  <a:tcPr/>
                </a:tc>
                <a:tc>
                  <a:txBody>
                    <a:bodyPr/>
                    <a:lstStyle/>
                    <a:p>
                      <a:r>
                        <a:rPr kumimoji="1" lang="en-US" altLang="ja-JP" sz="1600" dirty="0" smtClean="0"/>
                        <a:t>85</a:t>
                      </a:r>
                      <a:endParaRPr kumimoji="1" lang="ja-JP" altLang="en-US" sz="1600" dirty="0"/>
                    </a:p>
                  </a:txBody>
                  <a:tcPr/>
                </a:tc>
                <a:tc>
                  <a:txBody>
                    <a:bodyPr/>
                    <a:lstStyle/>
                    <a:p>
                      <a:r>
                        <a:rPr kumimoji="1" lang="en-US" altLang="ja-JP" sz="1600" dirty="0" smtClean="0"/>
                        <a:t>80</a:t>
                      </a:r>
                      <a:endParaRPr kumimoji="1" lang="ja-JP" altLang="en-US" sz="1600" dirty="0"/>
                    </a:p>
                  </a:txBody>
                  <a:tcPr/>
                </a:tc>
                <a:tc>
                  <a:txBody>
                    <a:bodyPr/>
                    <a:lstStyle/>
                    <a:p>
                      <a:r>
                        <a:rPr kumimoji="1" lang="en-US" altLang="ja-JP" sz="1600" dirty="0" smtClean="0"/>
                        <a:t>77</a:t>
                      </a:r>
                      <a:endParaRPr kumimoji="1" lang="ja-JP" altLang="en-US" sz="1600" dirty="0"/>
                    </a:p>
                  </a:txBody>
                  <a:tcPr/>
                </a:tc>
                <a:tc>
                  <a:txBody>
                    <a:bodyPr/>
                    <a:lstStyle/>
                    <a:p>
                      <a:r>
                        <a:rPr kumimoji="1" lang="en-US" altLang="ja-JP" sz="1600" dirty="0" smtClean="0"/>
                        <a:t>80</a:t>
                      </a:r>
                      <a:endParaRPr kumimoji="1" lang="ja-JP" altLang="en-US" sz="1600" dirty="0"/>
                    </a:p>
                  </a:txBody>
                  <a:tcPr/>
                </a:tc>
              </a:tr>
              <a:tr h="332336">
                <a:tc>
                  <a:txBody>
                    <a:bodyPr/>
                    <a:lstStyle/>
                    <a:p>
                      <a:r>
                        <a:rPr kumimoji="1" lang="ja-JP" altLang="en-US" sz="1600" dirty="0" smtClean="0"/>
                        <a:t>代理</a:t>
                      </a:r>
                      <a:endParaRPr kumimoji="1" lang="ja-JP" altLang="en-US" sz="1600" dirty="0"/>
                    </a:p>
                  </a:txBody>
                  <a:tcPr/>
                </a:tc>
                <a:tc>
                  <a:txBody>
                    <a:bodyPr/>
                    <a:lstStyle/>
                    <a:p>
                      <a:r>
                        <a:rPr kumimoji="1" lang="en-US" altLang="ja-JP" sz="1600" dirty="0" smtClean="0"/>
                        <a:t>140</a:t>
                      </a:r>
                      <a:endParaRPr kumimoji="1" lang="ja-JP" altLang="en-US" sz="1600" dirty="0"/>
                    </a:p>
                  </a:txBody>
                  <a:tcPr/>
                </a:tc>
                <a:tc>
                  <a:txBody>
                    <a:bodyPr/>
                    <a:lstStyle/>
                    <a:p>
                      <a:r>
                        <a:rPr kumimoji="1" lang="en-US" altLang="ja-JP" sz="1600" dirty="0" smtClean="0"/>
                        <a:t>130</a:t>
                      </a:r>
                      <a:endParaRPr kumimoji="1" lang="ja-JP" altLang="en-US" sz="1600" dirty="0"/>
                    </a:p>
                  </a:txBody>
                  <a:tcPr/>
                </a:tc>
                <a:tc>
                  <a:txBody>
                    <a:bodyPr/>
                    <a:lstStyle/>
                    <a:p>
                      <a:r>
                        <a:rPr kumimoji="1" lang="en-US" altLang="ja-JP" sz="1600" dirty="0" smtClean="0"/>
                        <a:t>126</a:t>
                      </a:r>
                      <a:endParaRPr kumimoji="1" lang="ja-JP" altLang="en-US" sz="1600" dirty="0"/>
                    </a:p>
                  </a:txBody>
                  <a:tcPr/>
                </a:tc>
                <a:tc>
                  <a:txBody>
                    <a:bodyPr/>
                    <a:lstStyle/>
                    <a:p>
                      <a:r>
                        <a:rPr kumimoji="1" lang="en-US" altLang="ja-JP" sz="1600" dirty="0" smtClean="0"/>
                        <a:t>130</a:t>
                      </a:r>
                      <a:endParaRPr kumimoji="1" lang="ja-JP" altLang="en-US" sz="1600" dirty="0"/>
                    </a:p>
                  </a:txBody>
                  <a:tcPr/>
                </a:tc>
              </a:tr>
              <a:tr h="442992">
                <a:tc>
                  <a:txBody>
                    <a:bodyPr/>
                    <a:lstStyle/>
                    <a:p>
                      <a:r>
                        <a:rPr kumimoji="1" lang="ja-JP" altLang="en-US" sz="1600" dirty="0" smtClean="0"/>
                        <a:t>ネット</a:t>
                      </a:r>
                      <a:endParaRPr kumimoji="1" lang="ja-JP" altLang="en-US" sz="1600" dirty="0"/>
                    </a:p>
                  </a:txBody>
                  <a:tcPr/>
                </a:tc>
                <a:tc>
                  <a:txBody>
                    <a:bodyPr/>
                    <a:lstStyle/>
                    <a:p>
                      <a:r>
                        <a:rPr kumimoji="1" lang="en-US" altLang="ja-JP" sz="1600" dirty="0" smtClean="0"/>
                        <a:t>5</a:t>
                      </a:r>
                      <a:endParaRPr kumimoji="1" lang="ja-JP" altLang="en-US" sz="1600" dirty="0"/>
                    </a:p>
                  </a:txBody>
                  <a:tcPr/>
                </a:tc>
                <a:tc>
                  <a:txBody>
                    <a:bodyPr/>
                    <a:lstStyle/>
                    <a:p>
                      <a:r>
                        <a:rPr kumimoji="1" lang="en-US" altLang="ja-JP" sz="1600" dirty="0" smtClean="0"/>
                        <a:t>27</a:t>
                      </a:r>
                      <a:endParaRPr kumimoji="1" lang="ja-JP" altLang="en-US" sz="1600" dirty="0"/>
                    </a:p>
                  </a:txBody>
                  <a:tcPr/>
                </a:tc>
                <a:tc>
                  <a:txBody>
                    <a:bodyPr/>
                    <a:lstStyle/>
                    <a:p>
                      <a:r>
                        <a:rPr kumimoji="1" lang="en-US" altLang="ja-JP" sz="1600" dirty="0" smtClean="0"/>
                        <a:t>40</a:t>
                      </a:r>
                      <a:endParaRPr kumimoji="1" lang="ja-JP" altLang="en-US" sz="1600" dirty="0"/>
                    </a:p>
                  </a:txBody>
                  <a:tcPr/>
                </a:tc>
                <a:tc>
                  <a:txBody>
                    <a:bodyPr/>
                    <a:lstStyle/>
                    <a:p>
                      <a:r>
                        <a:rPr kumimoji="1" lang="en-US" altLang="ja-JP" sz="1600" dirty="0" smtClean="0"/>
                        <a:t>60</a:t>
                      </a:r>
                      <a:endParaRPr kumimoji="1" lang="ja-JP" altLang="en-US" sz="1600" dirty="0"/>
                    </a:p>
                  </a:txBody>
                  <a:tcPr/>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9919343"/>
              </p:ext>
            </p:extLst>
          </p:nvPr>
        </p:nvGraphicFramePr>
        <p:xfrm>
          <a:off x="900000" y="2494800"/>
          <a:ext cx="7075600"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1687</TotalTime>
  <Words>278</Words>
  <Application>Microsoft Office PowerPoint</Application>
  <PresentationFormat>画面に合わせる (4:3)</PresentationFormat>
  <Paragraphs>67</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123</cp:revision>
  <dcterms:created xsi:type="dcterms:W3CDTF">2011-12-02T23:18:28Z</dcterms:created>
  <dcterms:modified xsi:type="dcterms:W3CDTF">2016-01-08T08:53:55Z</dcterms:modified>
</cp:coreProperties>
</file>