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50" r:id="rId1"/>
  </p:sldMasterIdLst>
  <p:notesMasterIdLst>
    <p:notesMasterId r:id="rId9"/>
  </p:notes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47A1"/>
    <a:srgbClr val="FF0066"/>
    <a:srgbClr val="FF99CC"/>
    <a:srgbClr val="CCFFFF"/>
    <a:srgbClr val="FFFF66"/>
    <a:srgbClr val="99FFCC"/>
    <a:srgbClr val="FFFF99"/>
    <a:srgbClr val="FFA3E3"/>
    <a:srgbClr val="FFFF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48" autoAdjust="0"/>
    <p:restoredTop sz="94424" autoAdjust="0"/>
  </p:normalViewPr>
  <p:slideViewPr>
    <p:cSldViewPr>
      <p:cViewPr>
        <p:scale>
          <a:sx n="100" d="100"/>
          <a:sy n="100" d="100"/>
        </p:scale>
        <p:origin x="162" y="-73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p:scale>
          <a:sx n="100" d="100"/>
          <a:sy n="100" d="100"/>
        </p:scale>
        <p:origin x="1632" y="-119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diagrams/_rels/data5.xml.rels><?xml version="1.0" encoding="UTF-8" standalone="yes"?>
<Relationships xmlns="http://schemas.openxmlformats.org/package/2006/relationships"><Relationship Id="rId1" Type="http://schemas.openxmlformats.org/officeDocument/2006/relationships/image" Target="../media/image10.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610F17-A108-4AB8-998A-09D1A4FD0F26}" type="doc">
      <dgm:prSet loTypeId="urn:microsoft.com/office/officeart/2005/8/layout/vList2" loCatId="list" qsTypeId="urn:microsoft.com/office/officeart/2005/8/quickstyle/3d1" qsCatId="3D" csTypeId="urn:microsoft.com/office/officeart/2005/8/colors/colorful5" csCatId="colorful" phldr="1"/>
      <dgm:spPr/>
      <dgm:t>
        <a:bodyPr/>
        <a:lstStyle/>
        <a:p>
          <a:endParaRPr kumimoji="1" lang="ja-JP" altLang="en-US"/>
        </a:p>
      </dgm:t>
    </dgm:pt>
    <dgm:pt modelId="{518A91B3-B697-4962-8A08-439D04EA8943}">
      <dgm:prSet/>
      <dgm:spPr/>
      <dgm:t>
        <a:bodyPr/>
        <a:lstStyle/>
        <a:p>
          <a:pPr rtl="0"/>
          <a:r>
            <a:rPr kumimoji="1" lang="ja-JP" b="1" dirty="0" smtClean="0"/>
            <a:t>ネット事業販売強化</a:t>
          </a:r>
          <a:endParaRPr lang="ja-JP" b="1" dirty="0"/>
        </a:p>
      </dgm:t>
    </dgm:pt>
    <dgm:pt modelId="{6E13A169-2F29-483A-BAA6-2C84A4001DD4}" type="parTrans" cxnId="{6FAE6F79-04C2-4CAB-A689-8E5AA48399F5}">
      <dgm:prSet/>
      <dgm:spPr/>
      <dgm:t>
        <a:bodyPr/>
        <a:lstStyle/>
        <a:p>
          <a:endParaRPr kumimoji="1" lang="ja-JP" altLang="en-US" b="0"/>
        </a:p>
      </dgm:t>
    </dgm:pt>
    <dgm:pt modelId="{4D7C907F-8B45-4574-892A-66429C74EEC9}" type="sibTrans" cxnId="{6FAE6F79-04C2-4CAB-A689-8E5AA48399F5}">
      <dgm:prSet/>
      <dgm:spPr/>
      <dgm:t>
        <a:bodyPr/>
        <a:lstStyle/>
        <a:p>
          <a:endParaRPr kumimoji="1" lang="ja-JP" altLang="en-US" b="0"/>
        </a:p>
      </dgm:t>
    </dgm:pt>
    <dgm:pt modelId="{DCC527B3-E901-4688-A135-19550783ADC1}">
      <dgm:prSet/>
      <dgm:spPr/>
      <dgm:t>
        <a:bodyPr/>
        <a:lstStyle/>
        <a:p>
          <a:pPr rtl="0"/>
          <a:r>
            <a:rPr kumimoji="1" lang="ja-JP" b="0" dirty="0" smtClean="0"/>
            <a:t>売上割合の中でネット販売の割合が年々大きくなってきている事から、ネット販売体制を強化する</a:t>
          </a:r>
          <a:endParaRPr lang="ja-JP" b="0" dirty="0"/>
        </a:p>
      </dgm:t>
    </dgm:pt>
    <dgm:pt modelId="{082330B3-AD84-46B0-A34D-855577512EBD}" type="parTrans" cxnId="{5ABB51D6-7A9E-4032-BE1F-3B5343A509A0}">
      <dgm:prSet/>
      <dgm:spPr/>
      <dgm:t>
        <a:bodyPr/>
        <a:lstStyle/>
        <a:p>
          <a:endParaRPr kumimoji="1" lang="ja-JP" altLang="en-US" b="0"/>
        </a:p>
      </dgm:t>
    </dgm:pt>
    <dgm:pt modelId="{8382AB71-59C9-46F1-9EAF-4B65095C6709}" type="sibTrans" cxnId="{5ABB51D6-7A9E-4032-BE1F-3B5343A509A0}">
      <dgm:prSet/>
      <dgm:spPr/>
      <dgm:t>
        <a:bodyPr/>
        <a:lstStyle/>
        <a:p>
          <a:endParaRPr kumimoji="1" lang="ja-JP" altLang="en-US" b="0"/>
        </a:p>
      </dgm:t>
    </dgm:pt>
    <dgm:pt modelId="{102C4C23-6EA5-46BF-8389-758D36B447E4}">
      <dgm:prSet/>
      <dgm:spPr/>
      <dgm:t>
        <a:bodyPr/>
        <a:lstStyle/>
        <a:p>
          <a:pPr rtl="0"/>
          <a:r>
            <a:rPr kumimoji="1" lang="ja-JP" b="1" dirty="0" smtClean="0"/>
            <a:t>オリジナル商品の開発</a:t>
          </a:r>
          <a:endParaRPr lang="ja-JP" b="1" dirty="0"/>
        </a:p>
      </dgm:t>
    </dgm:pt>
    <dgm:pt modelId="{DE3EB950-1A5B-4403-8784-B9A1FE1FA0EE}" type="parTrans" cxnId="{38D8C295-0C30-4524-9775-BB5534CF3E1D}">
      <dgm:prSet/>
      <dgm:spPr/>
      <dgm:t>
        <a:bodyPr/>
        <a:lstStyle/>
        <a:p>
          <a:endParaRPr kumimoji="1" lang="ja-JP" altLang="en-US" b="0"/>
        </a:p>
      </dgm:t>
    </dgm:pt>
    <dgm:pt modelId="{DCE2D21A-BEF5-4A36-A5C3-C6722F809835}" type="sibTrans" cxnId="{38D8C295-0C30-4524-9775-BB5534CF3E1D}">
      <dgm:prSet/>
      <dgm:spPr/>
      <dgm:t>
        <a:bodyPr/>
        <a:lstStyle/>
        <a:p>
          <a:endParaRPr kumimoji="1" lang="ja-JP" altLang="en-US" b="0"/>
        </a:p>
      </dgm:t>
    </dgm:pt>
    <dgm:pt modelId="{1A5DABF3-0DA0-4F4F-8EDC-C36A30ACC496}">
      <dgm:prSet/>
      <dgm:spPr/>
      <dgm:t>
        <a:bodyPr/>
        <a:lstStyle/>
        <a:p>
          <a:pPr rtl="0"/>
          <a:r>
            <a:rPr kumimoji="1" lang="ja-JP" b="0" dirty="0" smtClean="0"/>
            <a:t>プライベートブランドを新設し、他業者との差別化を図る</a:t>
          </a:r>
          <a:endParaRPr lang="ja-JP" b="0" dirty="0"/>
        </a:p>
      </dgm:t>
    </dgm:pt>
    <dgm:pt modelId="{96537079-6593-4B5A-A95E-EEDCCD452C98}" type="parTrans" cxnId="{BB6B2D63-DA2D-40E8-AD69-5590702827C4}">
      <dgm:prSet/>
      <dgm:spPr/>
      <dgm:t>
        <a:bodyPr/>
        <a:lstStyle/>
        <a:p>
          <a:endParaRPr kumimoji="1" lang="ja-JP" altLang="en-US" b="0"/>
        </a:p>
      </dgm:t>
    </dgm:pt>
    <dgm:pt modelId="{CC0077DF-D326-4344-82A2-FF70565BF3F2}" type="sibTrans" cxnId="{BB6B2D63-DA2D-40E8-AD69-5590702827C4}">
      <dgm:prSet/>
      <dgm:spPr/>
      <dgm:t>
        <a:bodyPr/>
        <a:lstStyle/>
        <a:p>
          <a:endParaRPr kumimoji="1" lang="ja-JP" altLang="en-US" b="0"/>
        </a:p>
      </dgm:t>
    </dgm:pt>
    <dgm:pt modelId="{AE439490-0E63-4A89-8CBD-1C27A52BBE99}" type="pres">
      <dgm:prSet presAssocID="{5A610F17-A108-4AB8-998A-09D1A4FD0F26}" presName="linear" presStyleCnt="0">
        <dgm:presLayoutVars>
          <dgm:animLvl val="lvl"/>
          <dgm:resizeHandles val="exact"/>
        </dgm:presLayoutVars>
      </dgm:prSet>
      <dgm:spPr/>
      <dgm:t>
        <a:bodyPr/>
        <a:lstStyle/>
        <a:p>
          <a:endParaRPr kumimoji="1" lang="ja-JP" altLang="en-US"/>
        </a:p>
      </dgm:t>
    </dgm:pt>
    <dgm:pt modelId="{481C9181-B417-4BC1-98B1-34AC20AA04F1}" type="pres">
      <dgm:prSet presAssocID="{518A91B3-B697-4962-8A08-439D04EA8943}" presName="parentText" presStyleLbl="node1" presStyleIdx="0" presStyleCnt="2">
        <dgm:presLayoutVars>
          <dgm:chMax val="0"/>
          <dgm:bulletEnabled val="1"/>
        </dgm:presLayoutVars>
      </dgm:prSet>
      <dgm:spPr/>
      <dgm:t>
        <a:bodyPr/>
        <a:lstStyle/>
        <a:p>
          <a:endParaRPr kumimoji="1" lang="ja-JP" altLang="en-US"/>
        </a:p>
      </dgm:t>
    </dgm:pt>
    <dgm:pt modelId="{86CE2834-AAA2-4ABE-BCC2-98BD58B2404C}" type="pres">
      <dgm:prSet presAssocID="{518A91B3-B697-4962-8A08-439D04EA8943}" presName="childText" presStyleLbl="revTx" presStyleIdx="0" presStyleCnt="2">
        <dgm:presLayoutVars>
          <dgm:bulletEnabled val="1"/>
        </dgm:presLayoutVars>
      </dgm:prSet>
      <dgm:spPr/>
      <dgm:t>
        <a:bodyPr/>
        <a:lstStyle/>
        <a:p>
          <a:endParaRPr kumimoji="1" lang="ja-JP" altLang="en-US"/>
        </a:p>
      </dgm:t>
    </dgm:pt>
    <dgm:pt modelId="{F2B211E9-FC61-4702-B48B-A8F465E00F4C}" type="pres">
      <dgm:prSet presAssocID="{102C4C23-6EA5-46BF-8389-758D36B447E4}" presName="parentText" presStyleLbl="node1" presStyleIdx="1" presStyleCnt="2">
        <dgm:presLayoutVars>
          <dgm:chMax val="0"/>
          <dgm:bulletEnabled val="1"/>
        </dgm:presLayoutVars>
      </dgm:prSet>
      <dgm:spPr/>
      <dgm:t>
        <a:bodyPr/>
        <a:lstStyle/>
        <a:p>
          <a:endParaRPr kumimoji="1" lang="ja-JP" altLang="en-US"/>
        </a:p>
      </dgm:t>
    </dgm:pt>
    <dgm:pt modelId="{A17DA56E-3042-4108-8370-63D38BD621FD}" type="pres">
      <dgm:prSet presAssocID="{102C4C23-6EA5-46BF-8389-758D36B447E4}" presName="childText" presStyleLbl="revTx" presStyleIdx="1" presStyleCnt="2">
        <dgm:presLayoutVars>
          <dgm:bulletEnabled val="1"/>
        </dgm:presLayoutVars>
      </dgm:prSet>
      <dgm:spPr/>
      <dgm:t>
        <a:bodyPr/>
        <a:lstStyle/>
        <a:p>
          <a:endParaRPr kumimoji="1" lang="ja-JP" altLang="en-US"/>
        </a:p>
      </dgm:t>
    </dgm:pt>
  </dgm:ptLst>
  <dgm:cxnLst>
    <dgm:cxn modelId="{CF19222E-D28F-460E-A47D-50B3BBFA7F36}" type="presOf" srcId="{DCC527B3-E901-4688-A135-19550783ADC1}" destId="{86CE2834-AAA2-4ABE-BCC2-98BD58B2404C}" srcOrd="0" destOrd="0" presId="urn:microsoft.com/office/officeart/2005/8/layout/vList2"/>
    <dgm:cxn modelId="{FB57B76A-8DC7-48AD-9D6F-B3B7117E2B71}" type="presOf" srcId="{102C4C23-6EA5-46BF-8389-758D36B447E4}" destId="{F2B211E9-FC61-4702-B48B-A8F465E00F4C}" srcOrd="0" destOrd="0" presId="urn:microsoft.com/office/officeart/2005/8/layout/vList2"/>
    <dgm:cxn modelId="{3FBF9D96-7F5F-4708-B4A8-FDC35D256689}" type="presOf" srcId="{1A5DABF3-0DA0-4F4F-8EDC-C36A30ACC496}" destId="{A17DA56E-3042-4108-8370-63D38BD621FD}" srcOrd="0" destOrd="0" presId="urn:microsoft.com/office/officeart/2005/8/layout/vList2"/>
    <dgm:cxn modelId="{907E48AB-BEFE-443F-8890-045DB0075375}" type="presOf" srcId="{518A91B3-B697-4962-8A08-439D04EA8943}" destId="{481C9181-B417-4BC1-98B1-34AC20AA04F1}" srcOrd="0" destOrd="0" presId="urn:microsoft.com/office/officeart/2005/8/layout/vList2"/>
    <dgm:cxn modelId="{38D8C295-0C30-4524-9775-BB5534CF3E1D}" srcId="{5A610F17-A108-4AB8-998A-09D1A4FD0F26}" destId="{102C4C23-6EA5-46BF-8389-758D36B447E4}" srcOrd="1" destOrd="0" parTransId="{DE3EB950-1A5B-4403-8784-B9A1FE1FA0EE}" sibTransId="{DCE2D21A-BEF5-4A36-A5C3-C6722F809835}"/>
    <dgm:cxn modelId="{6FAE6F79-04C2-4CAB-A689-8E5AA48399F5}" srcId="{5A610F17-A108-4AB8-998A-09D1A4FD0F26}" destId="{518A91B3-B697-4962-8A08-439D04EA8943}" srcOrd="0" destOrd="0" parTransId="{6E13A169-2F29-483A-BAA6-2C84A4001DD4}" sibTransId="{4D7C907F-8B45-4574-892A-66429C74EEC9}"/>
    <dgm:cxn modelId="{5ABB51D6-7A9E-4032-BE1F-3B5343A509A0}" srcId="{518A91B3-B697-4962-8A08-439D04EA8943}" destId="{DCC527B3-E901-4688-A135-19550783ADC1}" srcOrd="0" destOrd="0" parTransId="{082330B3-AD84-46B0-A34D-855577512EBD}" sibTransId="{8382AB71-59C9-46F1-9EAF-4B65095C6709}"/>
    <dgm:cxn modelId="{E902FFD3-1EB9-44B2-804E-5890AF6D301C}" type="presOf" srcId="{5A610F17-A108-4AB8-998A-09D1A4FD0F26}" destId="{AE439490-0E63-4A89-8CBD-1C27A52BBE99}" srcOrd="0" destOrd="0" presId="urn:microsoft.com/office/officeart/2005/8/layout/vList2"/>
    <dgm:cxn modelId="{BB6B2D63-DA2D-40E8-AD69-5590702827C4}" srcId="{102C4C23-6EA5-46BF-8389-758D36B447E4}" destId="{1A5DABF3-0DA0-4F4F-8EDC-C36A30ACC496}" srcOrd="0" destOrd="0" parTransId="{96537079-6593-4B5A-A95E-EEDCCD452C98}" sibTransId="{CC0077DF-D326-4344-82A2-FF70565BF3F2}"/>
    <dgm:cxn modelId="{54ED7F81-F43F-4FBD-A995-39F32100356B}" type="presParOf" srcId="{AE439490-0E63-4A89-8CBD-1C27A52BBE99}" destId="{481C9181-B417-4BC1-98B1-34AC20AA04F1}" srcOrd="0" destOrd="0" presId="urn:microsoft.com/office/officeart/2005/8/layout/vList2"/>
    <dgm:cxn modelId="{BFAE07F7-80D7-49D4-8036-B51BB7E40A76}" type="presParOf" srcId="{AE439490-0E63-4A89-8CBD-1C27A52BBE99}" destId="{86CE2834-AAA2-4ABE-BCC2-98BD58B2404C}" srcOrd="1" destOrd="0" presId="urn:microsoft.com/office/officeart/2005/8/layout/vList2"/>
    <dgm:cxn modelId="{5B115DD2-ACF5-484E-AD7A-3212A3FDEE6B}" type="presParOf" srcId="{AE439490-0E63-4A89-8CBD-1C27A52BBE99}" destId="{F2B211E9-FC61-4702-B48B-A8F465E00F4C}" srcOrd="2" destOrd="0" presId="urn:microsoft.com/office/officeart/2005/8/layout/vList2"/>
    <dgm:cxn modelId="{A21E5251-8316-4472-A8C7-67DC3708D38B}" type="presParOf" srcId="{AE439490-0E63-4A89-8CBD-1C27A52BBE99}" destId="{A17DA56E-3042-4108-8370-63D38BD621FD}"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2F58323-39C1-407E-B4E5-55CB871FF47A}" type="doc">
      <dgm:prSet loTypeId="urn:microsoft.com/office/officeart/2005/8/layout/vList2" loCatId="list" qsTypeId="urn:microsoft.com/office/officeart/2005/8/quickstyle/3d1" qsCatId="3D" csTypeId="urn:microsoft.com/office/officeart/2005/8/colors/colorful5" csCatId="colorful"/>
      <dgm:spPr/>
      <dgm:t>
        <a:bodyPr/>
        <a:lstStyle/>
        <a:p>
          <a:endParaRPr kumimoji="1" lang="ja-JP" altLang="en-US"/>
        </a:p>
      </dgm:t>
    </dgm:pt>
    <dgm:pt modelId="{9B2940F7-01FE-4402-873A-AC2A5CF860F7}">
      <dgm:prSet/>
      <dgm:spPr/>
      <dgm:t>
        <a:bodyPr/>
        <a:lstStyle/>
        <a:p>
          <a:pPr rtl="0"/>
          <a:r>
            <a:rPr kumimoji="1" lang="ja-JP" b="1" dirty="0" smtClean="0"/>
            <a:t>利益額推移</a:t>
          </a:r>
          <a:endParaRPr lang="ja-JP" b="1" dirty="0"/>
        </a:p>
      </dgm:t>
    </dgm:pt>
    <dgm:pt modelId="{B6694A32-0AD6-479F-8D21-2F24F70CBC14}" type="parTrans" cxnId="{DEC40C34-83B5-4E8A-A912-28705F8F45B8}">
      <dgm:prSet/>
      <dgm:spPr/>
      <dgm:t>
        <a:bodyPr/>
        <a:lstStyle/>
        <a:p>
          <a:endParaRPr kumimoji="1" lang="ja-JP" altLang="en-US"/>
        </a:p>
      </dgm:t>
    </dgm:pt>
    <dgm:pt modelId="{33E5E5FC-8F0B-444C-87D7-32D0FB2758DF}" type="sibTrans" cxnId="{DEC40C34-83B5-4E8A-A912-28705F8F45B8}">
      <dgm:prSet/>
      <dgm:spPr/>
      <dgm:t>
        <a:bodyPr/>
        <a:lstStyle/>
        <a:p>
          <a:endParaRPr kumimoji="1" lang="ja-JP" altLang="en-US"/>
        </a:p>
      </dgm:t>
    </dgm:pt>
    <dgm:pt modelId="{21911A20-8095-4D31-A5B1-4CE91915C569}">
      <dgm:prSet/>
      <dgm:spPr/>
      <dgm:t>
        <a:bodyPr/>
        <a:lstStyle/>
        <a:p>
          <a:pPr rtl="0"/>
          <a:r>
            <a:rPr kumimoji="1" lang="ja-JP" b="0" dirty="0" smtClean="0"/>
            <a:t>利益額はネット販売が年々向上している</a:t>
          </a:r>
          <a:endParaRPr lang="ja-JP" b="0" dirty="0"/>
        </a:p>
      </dgm:t>
    </dgm:pt>
    <dgm:pt modelId="{6D080C6F-8BF2-4AAA-A654-838252413010}" type="parTrans" cxnId="{DEE58BEF-179A-46E0-B7B9-E98C198AD6E2}">
      <dgm:prSet/>
      <dgm:spPr/>
      <dgm:t>
        <a:bodyPr/>
        <a:lstStyle/>
        <a:p>
          <a:endParaRPr kumimoji="1" lang="ja-JP" altLang="en-US"/>
        </a:p>
      </dgm:t>
    </dgm:pt>
    <dgm:pt modelId="{AB85D50D-662F-425D-9ACE-3192D5C28DB1}" type="sibTrans" cxnId="{DEE58BEF-179A-46E0-B7B9-E98C198AD6E2}">
      <dgm:prSet/>
      <dgm:spPr/>
      <dgm:t>
        <a:bodyPr/>
        <a:lstStyle/>
        <a:p>
          <a:endParaRPr kumimoji="1" lang="ja-JP" altLang="en-US"/>
        </a:p>
      </dgm:t>
    </dgm:pt>
    <dgm:pt modelId="{F9C81D78-8D7E-4983-BD05-7EF8A60B4ABA}">
      <dgm:prSet/>
      <dgm:spPr/>
      <dgm:t>
        <a:bodyPr/>
        <a:lstStyle/>
        <a:p>
          <a:pPr rtl="0"/>
          <a:r>
            <a:rPr kumimoji="1" lang="ja-JP" b="0" dirty="0" smtClean="0"/>
            <a:t>直販・代理店ともに減少傾向</a:t>
          </a:r>
          <a:endParaRPr lang="ja-JP" b="0" dirty="0"/>
        </a:p>
      </dgm:t>
    </dgm:pt>
    <dgm:pt modelId="{CBCE2B9F-09B5-47EF-98D1-79DDB8117FD6}" type="parTrans" cxnId="{7416F2A6-FDF9-457A-839C-8632A05E8DC6}">
      <dgm:prSet/>
      <dgm:spPr/>
      <dgm:t>
        <a:bodyPr/>
        <a:lstStyle/>
        <a:p>
          <a:endParaRPr kumimoji="1" lang="ja-JP" altLang="en-US"/>
        </a:p>
      </dgm:t>
    </dgm:pt>
    <dgm:pt modelId="{E37388FD-928C-497E-92AE-B1575A8812AB}" type="sibTrans" cxnId="{7416F2A6-FDF9-457A-839C-8632A05E8DC6}">
      <dgm:prSet/>
      <dgm:spPr/>
      <dgm:t>
        <a:bodyPr/>
        <a:lstStyle/>
        <a:p>
          <a:endParaRPr kumimoji="1" lang="ja-JP" altLang="en-US"/>
        </a:p>
      </dgm:t>
    </dgm:pt>
    <dgm:pt modelId="{DC230916-34B0-41A2-9320-2B1727C5F176}">
      <dgm:prSet/>
      <dgm:spPr/>
      <dgm:t>
        <a:bodyPr/>
        <a:lstStyle/>
        <a:p>
          <a:pPr rtl="0"/>
          <a:r>
            <a:rPr kumimoji="1" lang="ja-JP" b="1" dirty="0" smtClean="0"/>
            <a:t>コスト管理</a:t>
          </a:r>
          <a:endParaRPr lang="ja-JP" b="1" dirty="0"/>
        </a:p>
      </dgm:t>
    </dgm:pt>
    <dgm:pt modelId="{5FE367BC-35A8-4402-BE9A-4B79A74A8260}" type="parTrans" cxnId="{99F10ADD-2464-4167-AF86-CD1B7F7DBDFB}">
      <dgm:prSet/>
      <dgm:spPr/>
      <dgm:t>
        <a:bodyPr/>
        <a:lstStyle/>
        <a:p>
          <a:endParaRPr kumimoji="1" lang="ja-JP" altLang="en-US"/>
        </a:p>
      </dgm:t>
    </dgm:pt>
    <dgm:pt modelId="{0726D10E-FDD3-429E-AB5D-E415B388F5F7}" type="sibTrans" cxnId="{99F10ADD-2464-4167-AF86-CD1B7F7DBDFB}">
      <dgm:prSet/>
      <dgm:spPr/>
      <dgm:t>
        <a:bodyPr/>
        <a:lstStyle/>
        <a:p>
          <a:endParaRPr kumimoji="1" lang="ja-JP" altLang="en-US"/>
        </a:p>
      </dgm:t>
    </dgm:pt>
    <dgm:pt modelId="{DA7C0A03-8FF2-4921-BD03-BB63AEA29DF1}">
      <dgm:prSet/>
      <dgm:spPr/>
      <dgm:t>
        <a:bodyPr/>
        <a:lstStyle/>
        <a:p>
          <a:pPr rtl="0"/>
          <a:r>
            <a:rPr kumimoji="1" lang="ja-JP" dirty="0" smtClean="0"/>
            <a:t>部門ごとにコスト管理を徹底し、費用の圧縮を図る</a:t>
          </a:r>
          <a:endParaRPr lang="ja-JP" dirty="0"/>
        </a:p>
      </dgm:t>
    </dgm:pt>
    <dgm:pt modelId="{E5DE6880-9A15-4187-979E-AB35F404AF66}" type="parTrans" cxnId="{B44DED35-31BF-45B6-9338-E6F43DE53008}">
      <dgm:prSet/>
      <dgm:spPr/>
      <dgm:t>
        <a:bodyPr/>
        <a:lstStyle/>
        <a:p>
          <a:endParaRPr kumimoji="1" lang="ja-JP" altLang="en-US"/>
        </a:p>
      </dgm:t>
    </dgm:pt>
    <dgm:pt modelId="{27F8BD40-A104-49F1-9548-A4E61A796DC8}" type="sibTrans" cxnId="{B44DED35-31BF-45B6-9338-E6F43DE53008}">
      <dgm:prSet/>
      <dgm:spPr/>
      <dgm:t>
        <a:bodyPr/>
        <a:lstStyle/>
        <a:p>
          <a:endParaRPr kumimoji="1" lang="ja-JP" altLang="en-US"/>
        </a:p>
      </dgm:t>
    </dgm:pt>
    <dgm:pt modelId="{E3AFAA2B-1AC3-40ED-8F51-365CBAAC1BCD}" type="pres">
      <dgm:prSet presAssocID="{52F58323-39C1-407E-B4E5-55CB871FF47A}" presName="linear" presStyleCnt="0">
        <dgm:presLayoutVars>
          <dgm:animLvl val="lvl"/>
          <dgm:resizeHandles val="exact"/>
        </dgm:presLayoutVars>
      </dgm:prSet>
      <dgm:spPr/>
      <dgm:t>
        <a:bodyPr/>
        <a:lstStyle/>
        <a:p>
          <a:endParaRPr kumimoji="1" lang="ja-JP" altLang="en-US"/>
        </a:p>
      </dgm:t>
    </dgm:pt>
    <dgm:pt modelId="{9C0EBCB7-0851-43E6-BFA3-C608727731C7}" type="pres">
      <dgm:prSet presAssocID="{9B2940F7-01FE-4402-873A-AC2A5CF860F7}" presName="parentText" presStyleLbl="node1" presStyleIdx="0" presStyleCnt="2">
        <dgm:presLayoutVars>
          <dgm:chMax val="0"/>
          <dgm:bulletEnabled val="1"/>
        </dgm:presLayoutVars>
      </dgm:prSet>
      <dgm:spPr/>
      <dgm:t>
        <a:bodyPr/>
        <a:lstStyle/>
        <a:p>
          <a:endParaRPr kumimoji="1" lang="ja-JP" altLang="en-US"/>
        </a:p>
      </dgm:t>
    </dgm:pt>
    <dgm:pt modelId="{025AB44E-6221-4711-88A5-23F7D849A084}" type="pres">
      <dgm:prSet presAssocID="{9B2940F7-01FE-4402-873A-AC2A5CF860F7}" presName="childText" presStyleLbl="revTx" presStyleIdx="0" presStyleCnt="2">
        <dgm:presLayoutVars>
          <dgm:bulletEnabled val="1"/>
        </dgm:presLayoutVars>
      </dgm:prSet>
      <dgm:spPr/>
      <dgm:t>
        <a:bodyPr/>
        <a:lstStyle/>
        <a:p>
          <a:endParaRPr kumimoji="1" lang="ja-JP" altLang="en-US"/>
        </a:p>
      </dgm:t>
    </dgm:pt>
    <dgm:pt modelId="{7CA856A8-F857-484F-A1B6-0EF2BEBC9023}" type="pres">
      <dgm:prSet presAssocID="{DC230916-34B0-41A2-9320-2B1727C5F176}" presName="parentText" presStyleLbl="node1" presStyleIdx="1" presStyleCnt="2">
        <dgm:presLayoutVars>
          <dgm:chMax val="0"/>
          <dgm:bulletEnabled val="1"/>
        </dgm:presLayoutVars>
      </dgm:prSet>
      <dgm:spPr/>
      <dgm:t>
        <a:bodyPr/>
        <a:lstStyle/>
        <a:p>
          <a:endParaRPr kumimoji="1" lang="ja-JP" altLang="en-US"/>
        </a:p>
      </dgm:t>
    </dgm:pt>
    <dgm:pt modelId="{A87D5913-6A32-48FD-9C6E-DEF93F16B77A}" type="pres">
      <dgm:prSet presAssocID="{DC230916-34B0-41A2-9320-2B1727C5F176}" presName="childText" presStyleLbl="revTx" presStyleIdx="1" presStyleCnt="2">
        <dgm:presLayoutVars>
          <dgm:bulletEnabled val="1"/>
        </dgm:presLayoutVars>
      </dgm:prSet>
      <dgm:spPr/>
      <dgm:t>
        <a:bodyPr/>
        <a:lstStyle/>
        <a:p>
          <a:endParaRPr kumimoji="1" lang="ja-JP" altLang="en-US"/>
        </a:p>
      </dgm:t>
    </dgm:pt>
  </dgm:ptLst>
  <dgm:cxnLst>
    <dgm:cxn modelId="{CA74CE5D-E1AD-43E4-B9FB-ED109B90A354}" type="presOf" srcId="{52F58323-39C1-407E-B4E5-55CB871FF47A}" destId="{E3AFAA2B-1AC3-40ED-8F51-365CBAAC1BCD}" srcOrd="0" destOrd="0" presId="urn:microsoft.com/office/officeart/2005/8/layout/vList2"/>
    <dgm:cxn modelId="{D54388C9-18E4-4BE3-A256-33F0BFEF41C9}" type="presOf" srcId="{9B2940F7-01FE-4402-873A-AC2A5CF860F7}" destId="{9C0EBCB7-0851-43E6-BFA3-C608727731C7}" srcOrd="0" destOrd="0" presId="urn:microsoft.com/office/officeart/2005/8/layout/vList2"/>
    <dgm:cxn modelId="{99F10ADD-2464-4167-AF86-CD1B7F7DBDFB}" srcId="{52F58323-39C1-407E-B4E5-55CB871FF47A}" destId="{DC230916-34B0-41A2-9320-2B1727C5F176}" srcOrd="1" destOrd="0" parTransId="{5FE367BC-35A8-4402-BE9A-4B79A74A8260}" sibTransId="{0726D10E-FDD3-429E-AB5D-E415B388F5F7}"/>
    <dgm:cxn modelId="{FF8F4D44-DAAF-43D9-B791-F1328F0B855E}" type="presOf" srcId="{F9C81D78-8D7E-4983-BD05-7EF8A60B4ABA}" destId="{025AB44E-6221-4711-88A5-23F7D849A084}" srcOrd="0" destOrd="1" presId="urn:microsoft.com/office/officeart/2005/8/layout/vList2"/>
    <dgm:cxn modelId="{806E733B-5825-4D75-A414-02A7D2A2DC79}" type="presOf" srcId="{DC230916-34B0-41A2-9320-2B1727C5F176}" destId="{7CA856A8-F857-484F-A1B6-0EF2BEBC9023}" srcOrd="0" destOrd="0" presId="urn:microsoft.com/office/officeart/2005/8/layout/vList2"/>
    <dgm:cxn modelId="{B44DED35-31BF-45B6-9338-E6F43DE53008}" srcId="{DC230916-34B0-41A2-9320-2B1727C5F176}" destId="{DA7C0A03-8FF2-4921-BD03-BB63AEA29DF1}" srcOrd="0" destOrd="0" parTransId="{E5DE6880-9A15-4187-979E-AB35F404AF66}" sibTransId="{27F8BD40-A104-49F1-9548-A4E61A796DC8}"/>
    <dgm:cxn modelId="{6156FD60-F63C-42BB-A6C1-603FF7AD76E8}" type="presOf" srcId="{DA7C0A03-8FF2-4921-BD03-BB63AEA29DF1}" destId="{A87D5913-6A32-48FD-9C6E-DEF93F16B77A}" srcOrd="0" destOrd="0" presId="urn:microsoft.com/office/officeart/2005/8/layout/vList2"/>
    <dgm:cxn modelId="{DEC40C34-83B5-4E8A-A912-28705F8F45B8}" srcId="{52F58323-39C1-407E-B4E5-55CB871FF47A}" destId="{9B2940F7-01FE-4402-873A-AC2A5CF860F7}" srcOrd="0" destOrd="0" parTransId="{B6694A32-0AD6-479F-8D21-2F24F70CBC14}" sibTransId="{33E5E5FC-8F0B-444C-87D7-32D0FB2758DF}"/>
    <dgm:cxn modelId="{DEE58BEF-179A-46E0-B7B9-E98C198AD6E2}" srcId="{9B2940F7-01FE-4402-873A-AC2A5CF860F7}" destId="{21911A20-8095-4D31-A5B1-4CE91915C569}" srcOrd="0" destOrd="0" parTransId="{6D080C6F-8BF2-4AAA-A654-838252413010}" sibTransId="{AB85D50D-662F-425D-9ACE-3192D5C28DB1}"/>
    <dgm:cxn modelId="{0BD5ACF0-500C-4AC4-8E43-C1CDB71E9120}" type="presOf" srcId="{21911A20-8095-4D31-A5B1-4CE91915C569}" destId="{025AB44E-6221-4711-88A5-23F7D849A084}" srcOrd="0" destOrd="0" presId="urn:microsoft.com/office/officeart/2005/8/layout/vList2"/>
    <dgm:cxn modelId="{7416F2A6-FDF9-457A-839C-8632A05E8DC6}" srcId="{9B2940F7-01FE-4402-873A-AC2A5CF860F7}" destId="{F9C81D78-8D7E-4983-BD05-7EF8A60B4ABA}" srcOrd="1" destOrd="0" parTransId="{CBCE2B9F-09B5-47EF-98D1-79DDB8117FD6}" sibTransId="{E37388FD-928C-497E-92AE-B1575A8812AB}"/>
    <dgm:cxn modelId="{8B86A64F-5E4F-4231-9034-B871612B921D}" type="presParOf" srcId="{E3AFAA2B-1AC3-40ED-8F51-365CBAAC1BCD}" destId="{9C0EBCB7-0851-43E6-BFA3-C608727731C7}" srcOrd="0" destOrd="0" presId="urn:microsoft.com/office/officeart/2005/8/layout/vList2"/>
    <dgm:cxn modelId="{5D3F2161-D862-454C-A9E1-F32D6D661050}" type="presParOf" srcId="{E3AFAA2B-1AC3-40ED-8F51-365CBAAC1BCD}" destId="{025AB44E-6221-4711-88A5-23F7D849A084}" srcOrd="1" destOrd="0" presId="urn:microsoft.com/office/officeart/2005/8/layout/vList2"/>
    <dgm:cxn modelId="{8408B949-23E7-40C2-A79F-544C542934EB}" type="presParOf" srcId="{E3AFAA2B-1AC3-40ED-8F51-365CBAAC1BCD}" destId="{7CA856A8-F857-484F-A1B6-0EF2BEBC9023}" srcOrd="2" destOrd="0" presId="urn:microsoft.com/office/officeart/2005/8/layout/vList2"/>
    <dgm:cxn modelId="{3308B2E9-4102-4681-B100-579FCACA19E4}" type="presParOf" srcId="{E3AFAA2B-1AC3-40ED-8F51-365CBAAC1BCD}" destId="{A87D5913-6A32-48FD-9C6E-DEF93F16B77A}"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5661852-61B3-4B2C-B28B-84FF6CDA23C9}" type="doc">
      <dgm:prSet loTypeId="urn:microsoft.com/office/officeart/2005/8/layout/venn1" loCatId="relationship" qsTypeId="urn:microsoft.com/office/officeart/2005/8/quickstyle/3d1" qsCatId="3D" csTypeId="urn:microsoft.com/office/officeart/2005/8/colors/colorful3" csCatId="colorful" phldr="1"/>
      <dgm:spPr/>
      <dgm:t>
        <a:bodyPr/>
        <a:lstStyle/>
        <a:p>
          <a:endParaRPr kumimoji="1" lang="ja-JP" altLang="en-US"/>
        </a:p>
      </dgm:t>
    </dgm:pt>
    <dgm:pt modelId="{B846A2FD-5395-48E4-BF05-40A09D9C9C09}">
      <dgm:prSet phldrT="[テキスト]"/>
      <dgm:spPr/>
      <dgm:t>
        <a:bodyPr/>
        <a:lstStyle/>
        <a:p>
          <a:r>
            <a:rPr kumimoji="1" lang="ja-JP" altLang="en-US" b="0" dirty="0" smtClean="0">
              <a:solidFill>
                <a:schemeClr val="bg2">
                  <a:lumMod val="10000"/>
                </a:schemeClr>
              </a:solidFill>
              <a:latin typeface="+mn-ea"/>
              <a:ea typeface="+mn-ea"/>
            </a:rPr>
            <a:t>直営販売部</a:t>
          </a:r>
          <a:endParaRPr kumimoji="1" lang="ja-JP" altLang="en-US" b="0" dirty="0">
            <a:solidFill>
              <a:schemeClr val="bg2">
                <a:lumMod val="10000"/>
              </a:schemeClr>
            </a:solidFill>
            <a:latin typeface="+mn-ea"/>
            <a:ea typeface="+mn-ea"/>
          </a:endParaRPr>
        </a:p>
      </dgm:t>
    </dgm:pt>
    <dgm:pt modelId="{FD1B3F10-DDBA-4307-BB1B-7D5D59E3C9E3}" type="parTrans" cxnId="{07F153E4-FB56-4226-896A-C7E0F63730EA}">
      <dgm:prSet/>
      <dgm:spPr/>
      <dgm:t>
        <a:bodyPr/>
        <a:lstStyle/>
        <a:p>
          <a:endParaRPr kumimoji="1" lang="ja-JP" altLang="en-US" b="0">
            <a:solidFill>
              <a:schemeClr val="bg2">
                <a:lumMod val="10000"/>
              </a:schemeClr>
            </a:solidFill>
            <a:latin typeface="+mn-ea"/>
            <a:ea typeface="+mn-ea"/>
          </a:endParaRPr>
        </a:p>
      </dgm:t>
    </dgm:pt>
    <dgm:pt modelId="{FBB5C198-15DE-48F4-881A-821E2D3A2751}" type="sibTrans" cxnId="{07F153E4-FB56-4226-896A-C7E0F63730EA}">
      <dgm:prSet/>
      <dgm:spPr/>
      <dgm:t>
        <a:bodyPr/>
        <a:lstStyle/>
        <a:p>
          <a:endParaRPr kumimoji="1" lang="ja-JP" altLang="en-US" b="0">
            <a:solidFill>
              <a:schemeClr val="bg2">
                <a:lumMod val="10000"/>
              </a:schemeClr>
            </a:solidFill>
            <a:latin typeface="+mn-ea"/>
            <a:ea typeface="+mn-ea"/>
          </a:endParaRPr>
        </a:p>
      </dgm:t>
    </dgm:pt>
    <dgm:pt modelId="{5DC371CC-56BD-43C5-B90F-140868D17463}">
      <dgm:prSet phldrT="[テキスト]"/>
      <dgm:spPr/>
      <dgm:t>
        <a:bodyPr/>
        <a:lstStyle/>
        <a:p>
          <a:r>
            <a:rPr kumimoji="1" lang="ja-JP" altLang="en-US" b="0" dirty="0" smtClean="0">
              <a:solidFill>
                <a:schemeClr val="bg2">
                  <a:lumMod val="10000"/>
                </a:schemeClr>
              </a:solidFill>
              <a:latin typeface="+mn-ea"/>
              <a:ea typeface="+mn-ea"/>
            </a:rPr>
            <a:t>代理店販売部</a:t>
          </a:r>
          <a:endParaRPr kumimoji="1" lang="ja-JP" altLang="en-US" b="0" dirty="0">
            <a:solidFill>
              <a:schemeClr val="bg2">
                <a:lumMod val="10000"/>
              </a:schemeClr>
            </a:solidFill>
            <a:latin typeface="+mn-ea"/>
            <a:ea typeface="+mn-ea"/>
          </a:endParaRPr>
        </a:p>
      </dgm:t>
    </dgm:pt>
    <dgm:pt modelId="{B1B08736-4C63-49DD-BAE3-45363A249E00}" type="parTrans" cxnId="{76D20E1E-CF6F-4D53-BBBA-D4005CAF119D}">
      <dgm:prSet/>
      <dgm:spPr/>
      <dgm:t>
        <a:bodyPr/>
        <a:lstStyle/>
        <a:p>
          <a:endParaRPr kumimoji="1" lang="ja-JP" altLang="en-US" b="0">
            <a:solidFill>
              <a:schemeClr val="bg2">
                <a:lumMod val="10000"/>
              </a:schemeClr>
            </a:solidFill>
            <a:latin typeface="+mn-ea"/>
            <a:ea typeface="+mn-ea"/>
          </a:endParaRPr>
        </a:p>
      </dgm:t>
    </dgm:pt>
    <dgm:pt modelId="{0E003FB4-3F70-49C4-98E0-D8DB26240F83}" type="sibTrans" cxnId="{76D20E1E-CF6F-4D53-BBBA-D4005CAF119D}">
      <dgm:prSet/>
      <dgm:spPr/>
      <dgm:t>
        <a:bodyPr/>
        <a:lstStyle/>
        <a:p>
          <a:endParaRPr kumimoji="1" lang="ja-JP" altLang="en-US" b="0">
            <a:solidFill>
              <a:schemeClr val="bg2">
                <a:lumMod val="10000"/>
              </a:schemeClr>
            </a:solidFill>
            <a:latin typeface="+mn-ea"/>
            <a:ea typeface="+mn-ea"/>
          </a:endParaRPr>
        </a:p>
      </dgm:t>
    </dgm:pt>
    <dgm:pt modelId="{1E40785D-71EE-4ECF-9F51-76F740F51B6F}">
      <dgm:prSet phldrT="[テキスト]"/>
      <dgm:spPr/>
      <dgm:t>
        <a:bodyPr/>
        <a:lstStyle/>
        <a:p>
          <a:r>
            <a:rPr kumimoji="1" lang="ja-JP" altLang="en-US" b="0" dirty="0" smtClean="0">
              <a:solidFill>
                <a:schemeClr val="bg2">
                  <a:lumMod val="10000"/>
                </a:schemeClr>
              </a:solidFill>
              <a:latin typeface="+mn-ea"/>
              <a:ea typeface="+mn-ea"/>
            </a:rPr>
            <a:t>ネット販売部</a:t>
          </a:r>
          <a:endParaRPr kumimoji="1" lang="ja-JP" altLang="en-US" b="0" dirty="0">
            <a:solidFill>
              <a:schemeClr val="bg2">
                <a:lumMod val="10000"/>
              </a:schemeClr>
            </a:solidFill>
            <a:latin typeface="+mn-ea"/>
            <a:ea typeface="+mn-ea"/>
          </a:endParaRPr>
        </a:p>
      </dgm:t>
    </dgm:pt>
    <dgm:pt modelId="{07B2BFBD-AA90-453A-BBF0-D502D264A165}" type="parTrans" cxnId="{9D00C712-DD2A-40DB-BA4A-59EC347BB5D9}">
      <dgm:prSet/>
      <dgm:spPr/>
      <dgm:t>
        <a:bodyPr/>
        <a:lstStyle/>
        <a:p>
          <a:endParaRPr kumimoji="1" lang="ja-JP" altLang="en-US" b="0">
            <a:solidFill>
              <a:schemeClr val="bg2">
                <a:lumMod val="10000"/>
              </a:schemeClr>
            </a:solidFill>
            <a:latin typeface="+mn-ea"/>
            <a:ea typeface="+mn-ea"/>
          </a:endParaRPr>
        </a:p>
      </dgm:t>
    </dgm:pt>
    <dgm:pt modelId="{01BB1530-453F-4A6D-A1A8-2D7C040CB687}" type="sibTrans" cxnId="{9D00C712-DD2A-40DB-BA4A-59EC347BB5D9}">
      <dgm:prSet/>
      <dgm:spPr/>
      <dgm:t>
        <a:bodyPr/>
        <a:lstStyle/>
        <a:p>
          <a:endParaRPr kumimoji="1" lang="ja-JP" altLang="en-US" b="0">
            <a:solidFill>
              <a:schemeClr val="bg2">
                <a:lumMod val="10000"/>
              </a:schemeClr>
            </a:solidFill>
            <a:latin typeface="+mn-ea"/>
            <a:ea typeface="+mn-ea"/>
          </a:endParaRPr>
        </a:p>
      </dgm:t>
    </dgm:pt>
    <dgm:pt modelId="{DF2AD896-1B97-4C52-BD71-19DDAC283F0D}" type="pres">
      <dgm:prSet presAssocID="{05661852-61B3-4B2C-B28B-84FF6CDA23C9}" presName="compositeShape" presStyleCnt="0">
        <dgm:presLayoutVars>
          <dgm:chMax val="7"/>
          <dgm:dir/>
          <dgm:resizeHandles val="exact"/>
        </dgm:presLayoutVars>
      </dgm:prSet>
      <dgm:spPr/>
      <dgm:t>
        <a:bodyPr/>
        <a:lstStyle/>
        <a:p>
          <a:endParaRPr kumimoji="1" lang="ja-JP" altLang="en-US"/>
        </a:p>
      </dgm:t>
    </dgm:pt>
    <dgm:pt modelId="{45EFB43D-53AD-4D6C-A74A-5A3D43293FF0}" type="pres">
      <dgm:prSet presAssocID="{B846A2FD-5395-48E4-BF05-40A09D9C9C09}" presName="circ1" presStyleLbl="vennNode1" presStyleIdx="0" presStyleCnt="3"/>
      <dgm:spPr/>
      <dgm:t>
        <a:bodyPr/>
        <a:lstStyle/>
        <a:p>
          <a:endParaRPr kumimoji="1" lang="ja-JP" altLang="en-US"/>
        </a:p>
      </dgm:t>
    </dgm:pt>
    <dgm:pt modelId="{822E046F-385F-4F8D-9A98-30B01FBF099C}" type="pres">
      <dgm:prSet presAssocID="{B846A2FD-5395-48E4-BF05-40A09D9C9C09}" presName="circ1Tx" presStyleLbl="revTx" presStyleIdx="0" presStyleCnt="0">
        <dgm:presLayoutVars>
          <dgm:chMax val="0"/>
          <dgm:chPref val="0"/>
          <dgm:bulletEnabled val="1"/>
        </dgm:presLayoutVars>
      </dgm:prSet>
      <dgm:spPr/>
      <dgm:t>
        <a:bodyPr/>
        <a:lstStyle/>
        <a:p>
          <a:endParaRPr kumimoji="1" lang="ja-JP" altLang="en-US"/>
        </a:p>
      </dgm:t>
    </dgm:pt>
    <dgm:pt modelId="{E9CCF4B4-CDCF-4B82-9A15-DBEB9449140F}" type="pres">
      <dgm:prSet presAssocID="{1E40785D-71EE-4ECF-9F51-76F740F51B6F}" presName="circ2" presStyleLbl="vennNode1" presStyleIdx="1" presStyleCnt="3"/>
      <dgm:spPr/>
      <dgm:t>
        <a:bodyPr/>
        <a:lstStyle/>
        <a:p>
          <a:endParaRPr kumimoji="1" lang="ja-JP" altLang="en-US"/>
        </a:p>
      </dgm:t>
    </dgm:pt>
    <dgm:pt modelId="{53A11221-9CCC-4AB5-A4AD-4ED16CD235BB}" type="pres">
      <dgm:prSet presAssocID="{1E40785D-71EE-4ECF-9F51-76F740F51B6F}" presName="circ2Tx" presStyleLbl="revTx" presStyleIdx="0" presStyleCnt="0">
        <dgm:presLayoutVars>
          <dgm:chMax val="0"/>
          <dgm:chPref val="0"/>
          <dgm:bulletEnabled val="1"/>
        </dgm:presLayoutVars>
      </dgm:prSet>
      <dgm:spPr/>
      <dgm:t>
        <a:bodyPr/>
        <a:lstStyle/>
        <a:p>
          <a:endParaRPr kumimoji="1" lang="ja-JP" altLang="en-US"/>
        </a:p>
      </dgm:t>
    </dgm:pt>
    <dgm:pt modelId="{40EB2096-2CEC-48FE-826D-302FC6CA4ED3}" type="pres">
      <dgm:prSet presAssocID="{5DC371CC-56BD-43C5-B90F-140868D17463}" presName="circ3" presStyleLbl="vennNode1" presStyleIdx="2" presStyleCnt="3"/>
      <dgm:spPr/>
      <dgm:t>
        <a:bodyPr/>
        <a:lstStyle/>
        <a:p>
          <a:endParaRPr kumimoji="1" lang="ja-JP" altLang="en-US"/>
        </a:p>
      </dgm:t>
    </dgm:pt>
    <dgm:pt modelId="{23B230B0-357F-4497-93B6-B87426609FD0}" type="pres">
      <dgm:prSet presAssocID="{5DC371CC-56BD-43C5-B90F-140868D17463}" presName="circ3Tx" presStyleLbl="revTx" presStyleIdx="0" presStyleCnt="0">
        <dgm:presLayoutVars>
          <dgm:chMax val="0"/>
          <dgm:chPref val="0"/>
          <dgm:bulletEnabled val="1"/>
        </dgm:presLayoutVars>
      </dgm:prSet>
      <dgm:spPr/>
      <dgm:t>
        <a:bodyPr/>
        <a:lstStyle/>
        <a:p>
          <a:endParaRPr kumimoji="1" lang="ja-JP" altLang="en-US"/>
        </a:p>
      </dgm:t>
    </dgm:pt>
  </dgm:ptLst>
  <dgm:cxnLst>
    <dgm:cxn modelId="{08882B84-DD72-4E0B-A8CC-E65BAEA86A70}" type="presOf" srcId="{1E40785D-71EE-4ECF-9F51-76F740F51B6F}" destId="{53A11221-9CCC-4AB5-A4AD-4ED16CD235BB}" srcOrd="1" destOrd="0" presId="urn:microsoft.com/office/officeart/2005/8/layout/venn1"/>
    <dgm:cxn modelId="{07F153E4-FB56-4226-896A-C7E0F63730EA}" srcId="{05661852-61B3-4B2C-B28B-84FF6CDA23C9}" destId="{B846A2FD-5395-48E4-BF05-40A09D9C9C09}" srcOrd="0" destOrd="0" parTransId="{FD1B3F10-DDBA-4307-BB1B-7D5D59E3C9E3}" sibTransId="{FBB5C198-15DE-48F4-881A-821E2D3A2751}"/>
    <dgm:cxn modelId="{EB9FF324-9AC6-46D7-AB00-BE1D65E5ACD3}" type="presOf" srcId="{05661852-61B3-4B2C-B28B-84FF6CDA23C9}" destId="{DF2AD896-1B97-4C52-BD71-19DDAC283F0D}" srcOrd="0" destOrd="0" presId="urn:microsoft.com/office/officeart/2005/8/layout/venn1"/>
    <dgm:cxn modelId="{76D20E1E-CF6F-4D53-BBBA-D4005CAF119D}" srcId="{05661852-61B3-4B2C-B28B-84FF6CDA23C9}" destId="{5DC371CC-56BD-43C5-B90F-140868D17463}" srcOrd="2" destOrd="0" parTransId="{B1B08736-4C63-49DD-BAE3-45363A249E00}" sibTransId="{0E003FB4-3F70-49C4-98E0-D8DB26240F83}"/>
    <dgm:cxn modelId="{6D16BFD0-8D80-4960-9749-A59C5D6C6A37}" type="presOf" srcId="{5DC371CC-56BD-43C5-B90F-140868D17463}" destId="{40EB2096-2CEC-48FE-826D-302FC6CA4ED3}" srcOrd="0" destOrd="0" presId="urn:microsoft.com/office/officeart/2005/8/layout/venn1"/>
    <dgm:cxn modelId="{5198DDD5-294F-4392-B168-67F0BE6FC17C}" type="presOf" srcId="{5DC371CC-56BD-43C5-B90F-140868D17463}" destId="{23B230B0-357F-4497-93B6-B87426609FD0}" srcOrd="1" destOrd="0" presId="urn:microsoft.com/office/officeart/2005/8/layout/venn1"/>
    <dgm:cxn modelId="{AD566DAC-563F-4F64-B787-236239D6E154}" type="presOf" srcId="{B846A2FD-5395-48E4-BF05-40A09D9C9C09}" destId="{822E046F-385F-4F8D-9A98-30B01FBF099C}" srcOrd="1" destOrd="0" presId="urn:microsoft.com/office/officeart/2005/8/layout/venn1"/>
    <dgm:cxn modelId="{CC5F28D0-C88C-4B39-BA28-855CA88E2C46}" type="presOf" srcId="{1E40785D-71EE-4ECF-9F51-76F740F51B6F}" destId="{E9CCF4B4-CDCF-4B82-9A15-DBEB9449140F}" srcOrd="0" destOrd="0" presId="urn:microsoft.com/office/officeart/2005/8/layout/venn1"/>
    <dgm:cxn modelId="{A01D6952-2D49-4DBA-BBE0-DD0F835E9702}" type="presOf" srcId="{B846A2FD-5395-48E4-BF05-40A09D9C9C09}" destId="{45EFB43D-53AD-4D6C-A74A-5A3D43293FF0}" srcOrd="0" destOrd="0" presId="urn:microsoft.com/office/officeart/2005/8/layout/venn1"/>
    <dgm:cxn modelId="{9D00C712-DD2A-40DB-BA4A-59EC347BB5D9}" srcId="{05661852-61B3-4B2C-B28B-84FF6CDA23C9}" destId="{1E40785D-71EE-4ECF-9F51-76F740F51B6F}" srcOrd="1" destOrd="0" parTransId="{07B2BFBD-AA90-453A-BBF0-D502D264A165}" sibTransId="{01BB1530-453F-4A6D-A1A8-2D7C040CB687}"/>
    <dgm:cxn modelId="{6320272C-54F1-44BF-ACDC-EB0902D07375}" type="presParOf" srcId="{DF2AD896-1B97-4C52-BD71-19DDAC283F0D}" destId="{45EFB43D-53AD-4D6C-A74A-5A3D43293FF0}" srcOrd="0" destOrd="0" presId="urn:microsoft.com/office/officeart/2005/8/layout/venn1"/>
    <dgm:cxn modelId="{24B4969B-8158-44D8-9306-89F846817DF4}" type="presParOf" srcId="{DF2AD896-1B97-4C52-BD71-19DDAC283F0D}" destId="{822E046F-385F-4F8D-9A98-30B01FBF099C}" srcOrd="1" destOrd="0" presId="urn:microsoft.com/office/officeart/2005/8/layout/venn1"/>
    <dgm:cxn modelId="{588081B3-C119-4D23-BD36-17B7398B3C38}" type="presParOf" srcId="{DF2AD896-1B97-4C52-BD71-19DDAC283F0D}" destId="{E9CCF4B4-CDCF-4B82-9A15-DBEB9449140F}" srcOrd="2" destOrd="0" presId="urn:microsoft.com/office/officeart/2005/8/layout/venn1"/>
    <dgm:cxn modelId="{23C5245C-7D7B-49D9-817A-EF8AB986E0DA}" type="presParOf" srcId="{DF2AD896-1B97-4C52-BD71-19DDAC283F0D}" destId="{53A11221-9CCC-4AB5-A4AD-4ED16CD235BB}" srcOrd="3" destOrd="0" presId="urn:microsoft.com/office/officeart/2005/8/layout/venn1"/>
    <dgm:cxn modelId="{0AB3BF1B-39BA-4145-ACAF-217F4F40E03E}" type="presParOf" srcId="{DF2AD896-1B97-4C52-BD71-19DDAC283F0D}" destId="{40EB2096-2CEC-48FE-826D-302FC6CA4ED3}" srcOrd="4" destOrd="0" presId="urn:microsoft.com/office/officeart/2005/8/layout/venn1"/>
    <dgm:cxn modelId="{01990708-126B-482D-83A4-984646ACE9FB}" type="presParOf" srcId="{DF2AD896-1B97-4C52-BD71-19DDAC283F0D}" destId="{23B230B0-357F-4497-93B6-B87426609FD0}" srcOrd="5"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630E881-4624-46ED-BD12-AF024DC0C336}" type="doc">
      <dgm:prSet loTypeId="urn:microsoft.com/office/officeart/2005/8/layout/list1" loCatId="list" qsTypeId="urn:microsoft.com/office/officeart/2005/8/quickstyle/3d3" qsCatId="3D" csTypeId="urn:microsoft.com/office/officeart/2005/8/colors/colorful1" csCatId="colorful" phldr="1"/>
      <dgm:spPr/>
      <dgm:t>
        <a:bodyPr/>
        <a:lstStyle/>
        <a:p>
          <a:endParaRPr kumimoji="1" lang="ja-JP" altLang="en-US"/>
        </a:p>
      </dgm:t>
    </dgm:pt>
    <dgm:pt modelId="{EF0D6861-6CDA-4AE1-95F0-F1168E833337}">
      <dgm:prSet/>
      <dgm:spPr/>
      <dgm:t>
        <a:bodyPr/>
        <a:lstStyle/>
        <a:p>
          <a:pPr rtl="0"/>
          <a:r>
            <a:rPr kumimoji="1" lang="ja-JP" b="1" dirty="0" smtClean="0"/>
            <a:t>プライベートブランドの創設</a:t>
          </a:r>
          <a:endParaRPr lang="ja-JP" b="1" dirty="0"/>
        </a:p>
      </dgm:t>
    </dgm:pt>
    <dgm:pt modelId="{D9347718-49B5-470B-AEAA-24EA6B9D427D}" type="parTrans" cxnId="{442D6978-70A9-40A3-A095-1D824FACE50C}">
      <dgm:prSet/>
      <dgm:spPr/>
      <dgm:t>
        <a:bodyPr/>
        <a:lstStyle/>
        <a:p>
          <a:endParaRPr kumimoji="1" lang="ja-JP" altLang="en-US"/>
        </a:p>
      </dgm:t>
    </dgm:pt>
    <dgm:pt modelId="{2DDD96E3-73E0-4C77-AC4A-939DF89AA184}" type="sibTrans" cxnId="{442D6978-70A9-40A3-A095-1D824FACE50C}">
      <dgm:prSet/>
      <dgm:spPr/>
      <dgm:t>
        <a:bodyPr/>
        <a:lstStyle/>
        <a:p>
          <a:endParaRPr kumimoji="1" lang="ja-JP" altLang="en-US"/>
        </a:p>
      </dgm:t>
    </dgm:pt>
    <dgm:pt modelId="{BB0E4DB0-087E-4DBB-8331-3CFE41B2898A}">
      <dgm:prSet/>
      <dgm:spPr/>
      <dgm:t>
        <a:bodyPr/>
        <a:lstStyle/>
        <a:p>
          <a:pPr rtl="0"/>
          <a:r>
            <a:rPr kumimoji="1" lang="ja-JP" dirty="0" smtClean="0"/>
            <a:t>既存の商品を仕入、販売するだけでは価格を中心に消費者は判断する。独自商品を作る事で差別化を図る。</a:t>
          </a:r>
          <a:endParaRPr lang="ja-JP" dirty="0"/>
        </a:p>
      </dgm:t>
    </dgm:pt>
    <dgm:pt modelId="{B20A38A9-ED2F-47A8-8D21-04DF2A0EC98E}" type="parTrans" cxnId="{08EF584D-F587-4F82-8463-BA7079244577}">
      <dgm:prSet/>
      <dgm:spPr/>
      <dgm:t>
        <a:bodyPr/>
        <a:lstStyle/>
        <a:p>
          <a:endParaRPr kumimoji="1" lang="ja-JP" altLang="en-US"/>
        </a:p>
      </dgm:t>
    </dgm:pt>
    <dgm:pt modelId="{200332D9-9453-4A71-B23B-56BFE58056B4}" type="sibTrans" cxnId="{08EF584D-F587-4F82-8463-BA7079244577}">
      <dgm:prSet/>
      <dgm:spPr/>
      <dgm:t>
        <a:bodyPr/>
        <a:lstStyle/>
        <a:p>
          <a:endParaRPr kumimoji="1" lang="ja-JP" altLang="en-US"/>
        </a:p>
      </dgm:t>
    </dgm:pt>
    <dgm:pt modelId="{C89386E6-75CD-474F-900E-A69B072A7A0C}">
      <dgm:prSet/>
      <dgm:spPr/>
      <dgm:t>
        <a:bodyPr/>
        <a:lstStyle/>
        <a:p>
          <a:pPr rtl="0"/>
          <a:r>
            <a:rPr kumimoji="1" lang="ja-JP" b="1" dirty="0" smtClean="0"/>
            <a:t>低価格商品の提供</a:t>
          </a:r>
          <a:endParaRPr lang="ja-JP" b="1" dirty="0"/>
        </a:p>
      </dgm:t>
    </dgm:pt>
    <dgm:pt modelId="{E28190D5-95FE-429B-92F6-510AAE641CB8}" type="parTrans" cxnId="{9FE0AF1F-0903-45F0-A1F3-84674631F303}">
      <dgm:prSet/>
      <dgm:spPr/>
      <dgm:t>
        <a:bodyPr/>
        <a:lstStyle/>
        <a:p>
          <a:endParaRPr kumimoji="1" lang="ja-JP" altLang="en-US"/>
        </a:p>
      </dgm:t>
    </dgm:pt>
    <dgm:pt modelId="{D512D4F6-08BB-4D62-BAE6-963415DF57C1}" type="sibTrans" cxnId="{9FE0AF1F-0903-45F0-A1F3-84674631F303}">
      <dgm:prSet/>
      <dgm:spPr/>
      <dgm:t>
        <a:bodyPr/>
        <a:lstStyle/>
        <a:p>
          <a:endParaRPr kumimoji="1" lang="ja-JP" altLang="en-US"/>
        </a:p>
      </dgm:t>
    </dgm:pt>
    <dgm:pt modelId="{1AF4B0C3-FD1F-47D2-9DCD-E1FED8E67193}">
      <dgm:prSet/>
      <dgm:spPr/>
      <dgm:t>
        <a:bodyPr/>
        <a:lstStyle/>
        <a:p>
          <a:pPr rtl="0"/>
          <a:r>
            <a:rPr kumimoji="1" lang="ja-JP" dirty="0" smtClean="0"/>
            <a:t>海外工場生産により低価格の商品提供を実現させる。</a:t>
          </a:r>
          <a:endParaRPr lang="ja-JP" dirty="0"/>
        </a:p>
      </dgm:t>
    </dgm:pt>
    <dgm:pt modelId="{CBD20A8D-3A3D-4A6A-BF4B-406C58BC6658}" type="parTrans" cxnId="{C27AFB3E-D998-4309-8D7C-6F16A5EFE768}">
      <dgm:prSet/>
      <dgm:spPr/>
      <dgm:t>
        <a:bodyPr/>
        <a:lstStyle/>
        <a:p>
          <a:endParaRPr kumimoji="1" lang="ja-JP" altLang="en-US"/>
        </a:p>
      </dgm:t>
    </dgm:pt>
    <dgm:pt modelId="{ACF05B7E-DF03-4845-95DB-D059B7898990}" type="sibTrans" cxnId="{C27AFB3E-D998-4309-8D7C-6F16A5EFE768}">
      <dgm:prSet/>
      <dgm:spPr/>
      <dgm:t>
        <a:bodyPr/>
        <a:lstStyle/>
        <a:p>
          <a:endParaRPr kumimoji="1" lang="ja-JP" altLang="en-US"/>
        </a:p>
      </dgm:t>
    </dgm:pt>
    <dgm:pt modelId="{2BFCAD7B-54B4-4935-AF8D-42D3566EC202}" type="pres">
      <dgm:prSet presAssocID="{7630E881-4624-46ED-BD12-AF024DC0C336}" presName="linear" presStyleCnt="0">
        <dgm:presLayoutVars>
          <dgm:dir/>
          <dgm:animLvl val="lvl"/>
          <dgm:resizeHandles val="exact"/>
        </dgm:presLayoutVars>
      </dgm:prSet>
      <dgm:spPr/>
      <dgm:t>
        <a:bodyPr/>
        <a:lstStyle/>
        <a:p>
          <a:endParaRPr kumimoji="1" lang="ja-JP" altLang="en-US"/>
        </a:p>
      </dgm:t>
    </dgm:pt>
    <dgm:pt modelId="{111E194B-3BDB-4EB1-B985-3B15DE256EF5}" type="pres">
      <dgm:prSet presAssocID="{EF0D6861-6CDA-4AE1-95F0-F1168E833337}" presName="parentLin" presStyleCnt="0"/>
      <dgm:spPr/>
      <dgm:t>
        <a:bodyPr/>
        <a:lstStyle/>
        <a:p>
          <a:endParaRPr kumimoji="1" lang="ja-JP" altLang="en-US"/>
        </a:p>
      </dgm:t>
    </dgm:pt>
    <dgm:pt modelId="{972853B4-EADB-4201-ADF3-9A5C2BF6648A}" type="pres">
      <dgm:prSet presAssocID="{EF0D6861-6CDA-4AE1-95F0-F1168E833337}" presName="parentLeftMargin" presStyleLbl="node1" presStyleIdx="0" presStyleCnt="2"/>
      <dgm:spPr/>
      <dgm:t>
        <a:bodyPr/>
        <a:lstStyle/>
        <a:p>
          <a:endParaRPr kumimoji="1" lang="ja-JP" altLang="en-US"/>
        </a:p>
      </dgm:t>
    </dgm:pt>
    <dgm:pt modelId="{532F3DBA-DE1D-400E-AA14-9AC699D13263}" type="pres">
      <dgm:prSet presAssocID="{EF0D6861-6CDA-4AE1-95F0-F1168E833337}" presName="parentText" presStyleLbl="node1" presStyleIdx="0" presStyleCnt="2">
        <dgm:presLayoutVars>
          <dgm:chMax val="0"/>
          <dgm:bulletEnabled val="1"/>
        </dgm:presLayoutVars>
      </dgm:prSet>
      <dgm:spPr/>
      <dgm:t>
        <a:bodyPr/>
        <a:lstStyle/>
        <a:p>
          <a:endParaRPr kumimoji="1" lang="ja-JP" altLang="en-US"/>
        </a:p>
      </dgm:t>
    </dgm:pt>
    <dgm:pt modelId="{E5E9C618-4E4C-4FCE-BB8C-D0A84E50FF91}" type="pres">
      <dgm:prSet presAssocID="{EF0D6861-6CDA-4AE1-95F0-F1168E833337}" presName="negativeSpace" presStyleCnt="0"/>
      <dgm:spPr/>
      <dgm:t>
        <a:bodyPr/>
        <a:lstStyle/>
        <a:p>
          <a:endParaRPr kumimoji="1" lang="ja-JP" altLang="en-US"/>
        </a:p>
      </dgm:t>
    </dgm:pt>
    <dgm:pt modelId="{C82C13A8-6140-4227-885D-15951C138E61}" type="pres">
      <dgm:prSet presAssocID="{EF0D6861-6CDA-4AE1-95F0-F1168E833337}" presName="childText" presStyleLbl="conFgAcc1" presStyleIdx="0" presStyleCnt="2" custScaleY="102379">
        <dgm:presLayoutVars>
          <dgm:bulletEnabled val="1"/>
        </dgm:presLayoutVars>
      </dgm:prSet>
      <dgm:spPr/>
      <dgm:t>
        <a:bodyPr/>
        <a:lstStyle/>
        <a:p>
          <a:endParaRPr kumimoji="1" lang="ja-JP" altLang="en-US"/>
        </a:p>
      </dgm:t>
    </dgm:pt>
    <dgm:pt modelId="{7C5C44D1-D7D6-4A7F-BCC3-E44B2700069F}" type="pres">
      <dgm:prSet presAssocID="{2DDD96E3-73E0-4C77-AC4A-939DF89AA184}" presName="spaceBetweenRectangles" presStyleCnt="0"/>
      <dgm:spPr/>
      <dgm:t>
        <a:bodyPr/>
        <a:lstStyle/>
        <a:p>
          <a:endParaRPr kumimoji="1" lang="ja-JP" altLang="en-US"/>
        </a:p>
      </dgm:t>
    </dgm:pt>
    <dgm:pt modelId="{61CDFF06-EDA7-4816-A445-ADC7C5702425}" type="pres">
      <dgm:prSet presAssocID="{C89386E6-75CD-474F-900E-A69B072A7A0C}" presName="parentLin" presStyleCnt="0"/>
      <dgm:spPr/>
      <dgm:t>
        <a:bodyPr/>
        <a:lstStyle/>
        <a:p>
          <a:endParaRPr kumimoji="1" lang="ja-JP" altLang="en-US"/>
        </a:p>
      </dgm:t>
    </dgm:pt>
    <dgm:pt modelId="{22E483CD-6A3A-4E43-83B0-02D06820394C}" type="pres">
      <dgm:prSet presAssocID="{C89386E6-75CD-474F-900E-A69B072A7A0C}" presName="parentLeftMargin" presStyleLbl="node1" presStyleIdx="0" presStyleCnt="2"/>
      <dgm:spPr/>
      <dgm:t>
        <a:bodyPr/>
        <a:lstStyle/>
        <a:p>
          <a:endParaRPr kumimoji="1" lang="ja-JP" altLang="en-US"/>
        </a:p>
      </dgm:t>
    </dgm:pt>
    <dgm:pt modelId="{9FFA57A8-C5B9-4283-845A-6CA8F3D3AF08}" type="pres">
      <dgm:prSet presAssocID="{C89386E6-75CD-474F-900E-A69B072A7A0C}" presName="parentText" presStyleLbl="node1" presStyleIdx="1" presStyleCnt="2">
        <dgm:presLayoutVars>
          <dgm:chMax val="0"/>
          <dgm:bulletEnabled val="1"/>
        </dgm:presLayoutVars>
      </dgm:prSet>
      <dgm:spPr/>
      <dgm:t>
        <a:bodyPr/>
        <a:lstStyle/>
        <a:p>
          <a:endParaRPr kumimoji="1" lang="ja-JP" altLang="en-US"/>
        </a:p>
      </dgm:t>
    </dgm:pt>
    <dgm:pt modelId="{34A70A1D-F621-43F0-9DA6-FAD03103759C}" type="pres">
      <dgm:prSet presAssocID="{C89386E6-75CD-474F-900E-A69B072A7A0C}" presName="negativeSpace" presStyleCnt="0"/>
      <dgm:spPr/>
      <dgm:t>
        <a:bodyPr/>
        <a:lstStyle/>
        <a:p>
          <a:endParaRPr kumimoji="1" lang="ja-JP" altLang="en-US"/>
        </a:p>
      </dgm:t>
    </dgm:pt>
    <dgm:pt modelId="{7495AA25-F0D9-49E3-B6CA-7ABA441626A8}" type="pres">
      <dgm:prSet presAssocID="{C89386E6-75CD-474F-900E-A69B072A7A0C}" presName="childText" presStyleLbl="conFgAcc1" presStyleIdx="1" presStyleCnt="2">
        <dgm:presLayoutVars>
          <dgm:bulletEnabled val="1"/>
        </dgm:presLayoutVars>
      </dgm:prSet>
      <dgm:spPr/>
      <dgm:t>
        <a:bodyPr/>
        <a:lstStyle/>
        <a:p>
          <a:endParaRPr kumimoji="1" lang="ja-JP" altLang="en-US"/>
        </a:p>
      </dgm:t>
    </dgm:pt>
  </dgm:ptLst>
  <dgm:cxnLst>
    <dgm:cxn modelId="{A56D7429-1B40-4A00-95BA-2A277605DA64}" type="presOf" srcId="{C89386E6-75CD-474F-900E-A69B072A7A0C}" destId="{22E483CD-6A3A-4E43-83B0-02D06820394C}" srcOrd="0" destOrd="0" presId="urn:microsoft.com/office/officeart/2005/8/layout/list1"/>
    <dgm:cxn modelId="{C3618492-B79E-4280-A4AB-3996D51130B1}" type="presOf" srcId="{1AF4B0C3-FD1F-47D2-9DCD-E1FED8E67193}" destId="{7495AA25-F0D9-49E3-B6CA-7ABA441626A8}" srcOrd="0" destOrd="0" presId="urn:microsoft.com/office/officeart/2005/8/layout/list1"/>
    <dgm:cxn modelId="{C27AFB3E-D998-4309-8D7C-6F16A5EFE768}" srcId="{C89386E6-75CD-474F-900E-A69B072A7A0C}" destId="{1AF4B0C3-FD1F-47D2-9DCD-E1FED8E67193}" srcOrd="0" destOrd="0" parTransId="{CBD20A8D-3A3D-4A6A-BF4B-406C58BC6658}" sibTransId="{ACF05B7E-DF03-4845-95DB-D059B7898990}"/>
    <dgm:cxn modelId="{24CC76B8-AD9D-432D-B35F-AAA0EABF9B95}" type="presOf" srcId="{EF0D6861-6CDA-4AE1-95F0-F1168E833337}" destId="{972853B4-EADB-4201-ADF3-9A5C2BF6648A}" srcOrd="0" destOrd="0" presId="urn:microsoft.com/office/officeart/2005/8/layout/list1"/>
    <dgm:cxn modelId="{8DCDBA5B-125B-42EF-BD95-20E5007A6A2D}" type="presOf" srcId="{7630E881-4624-46ED-BD12-AF024DC0C336}" destId="{2BFCAD7B-54B4-4935-AF8D-42D3566EC202}" srcOrd="0" destOrd="0" presId="urn:microsoft.com/office/officeart/2005/8/layout/list1"/>
    <dgm:cxn modelId="{9EECAD4D-8D78-4F7D-91A0-62BFD308A4A7}" type="presOf" srcId="{C89386E6-75CD-474F-900E-A69B072A7A0C}" destId="{9FFA57A8-C5B9-4283-845A-6CA8F3D3AF08}" srcOrd="1" destOrd="0" presId="urn:microsoft.com/office/officeart/2005/8/layout/list1"/>
    <dgm:cxn modelId="{08EF584D-F587-4F82-8463-BA7079244577}" srcId="{EF0D6861-6CDA-4AE1-95F0-F1168E833337}" destId="{BB0E4DB0-087E-4DBB-8331-3CFE41B2898A}" srcOrd="0" destOrd="0" parTransId="{B20A38A9-ED2F-47A8-8D21-04DF2A0EC98E}" sibTransId="{200332D9-9453-4A71-B23B-56BFE58056B4}"/>
    <dgm:cxn modelId="{442D6978-70A9-40A3-A095-1D824FACE50C}" srcId="{7630E881-4624-46ED-BD12-AF024DC0C336}" destId="{EF0D6861-6CDA-4AE1-95F0-F1168E833337}" srcOrd="0" destOrd="0" parTransId="{D9347718-49B5-470B-AEAA-24EA6B9D427D}" sibTransId="{2DDD96E3-73E0-4C77-AC4A-939DF89AA184}"/>
    <dgm:cxn modelId="{B0DADCC1-B484-4405-B210-E12748ECBDE5}" type="presOf" srcId="{BB0E4DB0-087E-4DBB-8331-3CFE41B2898A}" destId="{C82C13A8-6140-4227-885D-15951C138E61}" srcOrd="0" destOrd="0" presId="urn:microsoft.com/office/officeart/2005/8/layout/list1"/>
    <dgm:cxn modelId="{873E62CB-EC13-4B55-B482-82F4E15A4662}" type="presOf" srcId="{EF0D6861-6CDA-4AE1-95F0-F1168E833337}" destId="{532F3DBA-DE1D-400E-AA14-9AC699D13263}" srcOrd="1" destOrd="0" presId="urn:microsoft.com/office/officeart/2005/8/layout/list1"/>
    <dgm:cxn modelId="{9FE0AF1F-0903-45F0-A1F3-84674631F303}" srcId="{7630E881-4624-46ED-BD12-AF024DC0C336}" destId="{C89386E6-75CD-474F-900E-A69B072A7A0C}" srcOrd="1" destOrd="0" parTransId="{E28190D5-95FE-429B-92F6-510AAE641CB8}" sibTransId="{D512D4F6-08BB-4D62-BAE6-963415DF57C1}"/>
    <dgm:cxn modelId="{6A06934A-8785-414D-B9FD-B0E834BEE688}" type="presParOf" srcId="{2BFCAD7B-54B4-4935-AF8D-42D3566EC202}" destId="{111E194B-3BDB-4EB1-B985-3B15DE256EF5}" srcOrd="0" destOrd="0" presId="urn:microsoft.com/office/officeart/2005/8/layout/list1"/>
    <dgm:cxn modelId="{39441851-0FAD-4181-B14E-3FC71A1BE25C}" type="presParOf" srcId="{111E194B-3BDB-4EB1-B985-3B15DE256EF5}" destId="{972853B4-EADB-4201-ADF3-9A5C2BF6648A}" srcOrd="0" destOrd="0" presId="urn:microsoft.com/office/officeart/2005/8/layout/list1"/>
    <dgm:cxn modelId="{395AB239-4827-4AFE-A65C-BBA3F14B9626}" type="presParOf" srcId="{111E194B-3BDB-4EB1-B985-3B15DE256EF5}" destId="{532F3DBA-DE1D-400E-AA14-9AC699D13263}" srcOrd="1" destOrd="0" presId="urn:microsoft.com/office/officeart/2005/8/layout/list1"/>
    <dgm:cxn modelId="{18D74FA4-2EDE-4824-8BCA-8F9EEC496340}" type="presParOf" srcId="{2BFCAD7B-54B4-4935-AF8D-42D3566EC202}" destId="{E5E9C618-4E4C-4FCE-BB8C-D0A84E50FF91}" srcOrd="1" destOrd="0" presId="urn:microsoft.com/office/officeart/2005/8/layout/list1"/>
    <dgm:cxn modelId="{128A6948-B315-4BFD-812D-61766AA58BA0}" type="presParOf" srcId="{2BFCAD7B-54B4-4935-AF8D-42D3566EC202}" destId="{C82C13A8-6140-4227-885D-15951C138E61}" srcOrd="2" destOrd="0" presId="urn:microsoft.com/office/officeart/2005/8/layout/list1"/>
    <dgm:cxn modelId="{B5F3DD77-FEAE-4884-89EF-90D061A5D0C4}" type="presParOf" srcId="{2BFCAD7B-54B4-4935-AF8D-42D3566EC202}" destId="{7C5C44D1-D7D6-4A7F-BCC3-E44B2700069F}" srcOrd="3" destOrd="0" presId="urn:microsoft.com/office/officeart/2005/8/layout/list1"/>
    <dgm:cxn modelId="{E7370459-9154-41E7-8138-9BA9F3937E04}" type="presParOf" srcId="{2BFCAD7B-54B4-4935-AF8D-42D3566EC202}" destId="{61CDFF06-EDA7-4816-A445-ADC7C5702425}" srcOrd="4" destOrd="0" presId="urn:microsoft.com/office/officeart/2005/8/layout/list1"/>
    <dgm:cxn modelId="{939D5DC2-0235-4029-A9E7-0C9450A0EF85}" type="presParOf" srcId="{61CDFF06-EDA7-4816-A445-ADC7C5702425}" destId="{22E483CD-6A3A-4E43-83B0-02D06820394C}" srcOrd="0" destOrd="0" presId="urn:microsoft.com/office/officeart/2005/8/layout/list1"/>
    <dgm:cxn modelId="{072CCE7C-EA88-4E9B-BE06-E2FC0C4AAA91}" type="presParOf" srcId="{61CDFF06-EDA7-4816-A445-ADC7C5702425}" destId="{9FFA57A8-C5B9-4283-845A-6CA8F3D3AF08}" srcOrd="1" destOrd="0" presId="urn:microsoft.com/office/officeart/2005/8/layout/list1"/>
    <dgm:cxn modelId="{9A98AB05-F982-422F-BD4E-0FE9133D1C85}" type="presParOf" srcId="{2BFCAD7B-54B4-4935-AF8D-42D3566EC202}" destId="{34A70A1D-F621-43F0-9DA6-FAD03103759C}" srcOrd="5" destOrd="0" presId="urn:microsoft.com/office/officeart/2005/8/layout/list1"/>
    <dgm:cxn modelId="{39ABE3C0-8D9C-46CA-AC23-7920F0ECA205}" type="presParOf" srcId="{2BFCAD7B-54B4-4935-AF8D-42D3566EC202}" destId="{7495AA25-F0D9-49E3-B6CA-7ABA441626A8}" srcOrd="6"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8A2DD0D-162D-49FF-93FA-8D7A0C448DCC}" type="doc">
      <dgm:prSet loTypeId="urn:microsoft.com/office/officeart/2005/8/layout/radial2" loCatId="relationship" qsTypeId="urn:microsoft.com/office/officeart/2005/8/quickstyle/3d4" qsCatId="3D" csTypeId="urn:microsoft.com/office/officeart/2005/8/colors/colorful1" csCatId="colorful" phldr="1"/>
      <dgm:spPr/>
      <dgm:t>
        <a:bodyPr/>
        <a:lstStyle/>
        <a:p>
          <a:endParaRPr kumimoji="1" lang="ja-JP" altLang="en-US"/>
        </a:p>
      </dgm:t>
    </dgm:pt>
    <dgm:pt modelId="{474B5EBC-C624-4967-BAFB-8140A607652A}">
      <dgm:prSet custT="1"/>
      <dgm:spPr>
        <a:solidFill>
          <a:srgbClr val="FF99CC">
            <a:alpha val="49804"/>
          </a:srgbClr>
        </a:solidFill>
        <a:scene3d>
          <a:camera prst="orthographicFront"/>
          <a:lightRig rig="chilly" dir="t"/>
        </a:scene3d>
        <a:sp3d prstMaterial="translucentPowder">
          <a:bevelT w="127000" h="25400"/>
        </a:sp3d>
      </dgm:spPr>
      <dgm:t>
        <a:bodyPr/>
        <a:lstStyle/>
        <a:p>
          <a:pPr rtl="0"/>
          <a:r>
            <a:rPr kumimoji="1" lang="ja-JP" altLang="en-US" sz="1600" b="1" dirty="0" smtClean="0">
              <a:solidFill>
                <a:schemeClr val="tx1">
                  <a:lumMod val="95000"/>
                  <a:lumOff val="5000"/>
                </a:schemeClr>
              </a:solidFill>
              <a:latin typeface="+mn-ea"/>
              <a:ea typeface="+mn-ea"/>
            </a:rPr>
            <a:t>労働力の安定性</a:t>
          </a:r>
          <a:endParaRPr lang="ja-JP" altLang="en-US" sz="1600" b="1" dirty="0">
            <a:solidFill>
              <a:schemeClr val="tx1">
                <a:lumMod val="95000"/>
                <a:lumOff val="5000"/>
              </a:schemeClr>
            </a:solidFill>
            <a:latin typeface="+mn-ea"/>
            <a:ea typeface="+mn-ea"/>
          </a:endParaRPr>
        </a:p>
      </dgm:t>
    </dgm:pt>
    <dgm:pt modelId="{287E7A11-766D-43C4-86EB-B86FD3AFA8DE}" type="parTrans" cxnId="{4E8C7657-D6FB-40D2-BFCF-FFAA4447EFBE}">
      <dgm:prSet/>
      <dgm:spPr>
        <a:scene3d>
          <a:camera prst="orthographicFront"/>
          <a:lightRig rig="chilly" dir="t"/>
        </a:scene3d>
        <a:sp3d z="-40000" prstMaterial="matte">
          <a:bevelT/>
        </a:sp3d>
      </dgm:spPr>
      <dgm:t>
        <a:bodyPr/>
        <a:lstStyle/>
        <a:p>
          <a:endParaRPr kumimoji="1" lang="ja-JP" altLang="en-US">
            <a:solidFill>
              <a:schemeClr val="tx1"/>
            </a:solidFill>
          </a:endParaRPr>
        </a:p>
      </dgm:t>
    </dgm:pt>
    <dgm:pt modelId="{3866CDE1-B22B-4C83-BA81-602A08DFD455}" type="sibTrans" cxnId="{4E8C7657-D6FB-40D2-BFCF-FFAA4447EFBE}">
      <dgm:prSet/>
      <dgm:spPr/>
      <dgm:t>
        <a:bodyPr/>
        <a:lstStyle/>
        <a:p>
          <a:endParaRPr kumimoji="1" lang="ja-JP" altLang="en-US">
            <a:solidFill>
              <a:schemeClr val="tx1"/>
            </a:solidFill>
          </a:endParaRPr>
        </a:p>
      </dgm:t>
    </dgm:pt>
    <dgm:pt modelId="{7B79969E-DB2B-4AA0-82B0-7C8AE2D08913}">
      <dgm:prSet custT="1"/>
      <dgm:spPr>
        <a:solidFill>
          <a:srgbClr val="FFFF66"/>
        </a:solidFill>
        <a:scene3d>
          <a:camera prst="orthographicFront"/>
          <a:lightRig rig="chilly" dir="t"/>
        </a:scene3d>
        <a:sp3d prstMaterial="translucentPowder">
          <a:bevelT w="127000" h="25400"/>
        </a:sp3d>
      </dgm:spPr>
      <dgm:t>
        <a:bodyPr/>
        <a:lstStyle/>
        <a:p>
          <a:pPr rtl="0"/>
          <a:r>
            <a:rPr kumimoji="1" lang="ja-JP" altLang="en-US" sz="1600" b="1" dirty="0" smtClean="0">
              <a:solidFill>
                <a:schemeClr val="tx1">
                  <a:lumMod val="95000"/>
                  <a:lumOff val="5000"/>
                </a:schemeClr>
              </a:solidFill>
              <a:latin typeface="+mn-ea"/>
              <a:ea typeface="+mn-ea"/>
            </a:rPr>
            <a:t>為替変動リスクについて</a:t>
          </a:r>
          <a:endParaRPr lang="ja-JP" altLang="en-US" sz="1600" b="1" dirty="0">
            <a:solidFill>
              <a:schemeClr val="tx1">
                <a:lumMod val="95000"/>
                <a:lumOff val="5000"/>
              </a:schemeClr>
            </a:solidFill>
            <a:latin typeface="+mn-ea"/>
            <a:ea typeface="+mn-ea"/>
          </a:endParaRPr>
        </a:p>
      </dgm:t>
    </dgm:pt>
    <dgm:pt modelId="{2E57452A-51F4-4C88-A7D2-AA302630D39C}" type="parTrans" cxnId="{FA197EAC-C7C1-41F4-8C9D-CCC5FFE07895}">
      <dgm:prSet/>
      <dgm:spPr>
        <a:scene3d>
          <a:camera prst="orthographicFront"/>
          <a:lightRig rig="chilly" dir="t"/>
        </a:scene3d>
        <a:sp3d z="-40000" prstMaterial="matte">
          <a:bevelT/>
        </a:sp3d>
      </dgm:spPr>
      <dgm:t>
        <a:bodyPr/>
        <a:lstStyle/>
        <a:p>
          <a:endParaRPr kumimoji="1" lang="ja-JP" altLang="en-US">
            <a:solidFill>
              <a:schemeClr val="tx1"/>
            </a:solidFill>
          </a:endParaRPr>
        </a:p>
      </dgm:t>
    </dgm:pt>
    <dgm:pt modelId="{A7C4946D-C2BD-4687-9EF9-06397D82BBFD}" type="sibTrans" cxnId="{FA197EAC-C7C1-41F4-8C9D-CCC5FFE07895}">
      <dgm:prSet/>
      <dgm:spPr/>
      <dgm:t>
        <a:bodyPr/>
        <a:lstStyle/>
        <a:p>
          <a:endParaRPr kumimoji="1" lang="ja-JP" altLang="en-US">
            <a:solidFill>
              <a:schemeClr val="tx1"/>
            </a:solidFill>
          </a:endParaRPr>
        </a:p>
      </dgm:t>
    </dgm:pt>
    <dgm:pt modelId="{BB0B22C1-B0C9-49F0-9E2D-7455A18E3BFA}">
      <dgm:prSet/>
      <dgm:spPr>
        <a:scene3d>
          <a:camera prst="orthographicFront"/>
          <a:lightRig rig="threePt" dir="t"/>
        </a:scene3d>
        <a:sp3d>
          <a:bevelT/>
        </a:sp3d>
      </dgm:spPr>
      <dgm:t>
        <a:bodyPr/>
        <a:lstStyle/>
        <a:p>
          <a:pPr rtl="0"/>
          <a:r>
            <a:rPr kumimoji="1" lang="ja-JP" dirty="0" smtClean="0"/>
            <a:t>インドネシアの通貨（ルピア）は比較的安定している</a:t>
          </a:r>
          <a:endParaRPr lang="ja-JP" dirty="0"/>
        </a:p>
      </dgm:t>
    </dgm:pt>
    <dgm:pt modelId="{A76AC6B0-C0C9-4FF6-84DB-3E6CD62C49FF}" type="parTrans" cxnId="{403C7BEA-E8CB-48C3-8CBD-CB1A17725236}">
      <dgm:prSet/>
      <dgm:spPr/>
      <dgm:t>
        <a:bodyPr/>
        <a:lstStyle/>
        <a:p>
          <a:endParaRPr kumimoji="1" lang="ja-JP" altLang="en-US">
            <a:solidFill>
              <a:schemeClr val="tx1"/>
            </a:solidFill>
          </a:endParaRPr>
        </a:p>
      </dgm:t>
    </dgm:pt>
    <dgm:pt modelId="{5E224FDF-2105-4EA3-9EFF-6CF8DF59A8A4}" type="sibTrans" cxnId="{403C7BEA-E8CB-48C3-8CBD-CB1A17725236}">
      <dgm:prSet/>
      <dgm:spPr/>
      <dgm:t>
        <a:bodyPr/>
        <a:lstStyle/>
        <a:p>
          <a:endParaRPr kumimoji="1" lang="ja-JP" altLang="en-US">
            <a:solidFill>
              <a:schemeClr val="tx1"/>
            </a:solidFill>
          </a:endParaRPr>
        </a:p>
      </dgm:t>
    </dgm:pt>
    <dgm:pt modelId="{FCE310F5-C63A-4E4F-B74A-DAE095AED03A}">
      <dgm:prSet custT="1"/>
      <dgm:spPr>
        <a:solidFill>
          <a:srgbClr val="99FFCC"/>
        </a:solidFill>
        <a:scene3d>
          <a:camera prst="orthographicFront"/>
          <a:lightRig rig="chilly" dir="t"/>
        </a:scene3d>
        <a:sp3d prstMaterial="translucentPowder">
          <a:bevelT w="127000" h="25400"/>
        </a:sp3d>
      </dgm:spPr>
      <dgm:t>
        <a:bodyPr/>
        <a:lstStyle/>
        <a:p>
          <a:pPr rtl="0"/>
          <a:r>
            <a:rPr kumimoji="1" lang="ja-JP" altLang="en-US" sz="1600" b="1" dirty="0" smtClean="0">
              <a:solidFill>
                <a:schemeClr val="tx1">
                  <a:lumMod val="95000"/>
                  <a:lumOff val="5000"/>
                </a:schemeClr>
              </a:solidFill>
              <a:latin typeface="AR丸ゴシック体M" panose="020B0609010101010101" pitchFamily="49" charset="-128"/>
              <a:ea typeface="AR丸ゴシック体M" panose="020B0609010101010101" pitchFamily="49" charset="-128"/>
            </a:rPr>
            <a:t>製品</a:t>
          </a:r>
          <a:r>
            <a:rPr kumimoji="1" lang="ja-JP" altLang="en-US" sz="1600" b="1" dirty="0" smtClean="0">
              <a:solidFill>
                <a:schemeClr val="tx1">
                  <a:lumMod val="95000"/>
                  <a:lumOff val="5000"/>
                </a:schemeClr>
              </a:solidFill>
              <a:latin typeface="+mn-ea"/>
              <a:ea typeface="+mn-ea"/>
            </a:rPr>
            <a:t>管理</a:t>
          </a:r>
          <a:endParaRPr lang="ja-JP" altLang="en-US" sz="1600" b="1" dirty="0">
            <a:solidFill>
              <a:schemeClr val="tx1">
                <a:lumMod val="95000"/>
                <a:lumOff val="5000"/>
              </a:schemeClr>
            </a:solidFill>
            <a:latin typeface="+mn-ea"/>
            <a:ea typeface="+mn-ea"/>
          </a:endParaRPr>
        </a:p>
      </dgm:t>
    </dgm:pt>
    <dgm:pt modelId="{A4C1F71A-20EF-4BFB-9088-7BC1A9E759A8}" type="parTrans" cxnId="{38BD0332-B66C-49AC-9FFF-BF655A4FC374}">
      <dgm:prSet/>
      <dgm:spPr>
        <a:scene3d>
          <a:camera prst="orthographicFront"/>
          <a:lightRig rig="chilly" dir="t"/>
        </a:scene3d>
        <a:sp3d z="-40000" prstMaterial="matte">
          <a:bevelT/>
        </a:sp3d>
      </dgm:spPr>
      <dgm:t>
        <a:bodyPr/>
        <a:lstStyle/>
        <a:p>
          <a:endParaRPr kumimoji="1" lang="ja-JP" altLang="en-US">
            <a:solidFill>
              <a:schemeClr val="tx1"/>
            </a:solidFill>
          </a:endParaRPr>
        </a:p>
      </dgm:t>
    </dgm:pt>
    <dgm:pt modelId="{7EC1FDDA-8C1D-4B13-B2E5-91D13458DD7D}" type="sibTrans" cxnId="{38BD0332-B66C-49AC-9FFF-BF655A4FC374}">
      <dgm:prSet/>
      <dgm:spPr/>
      <dgm:t>
        <a:bodyPr/>
        <a:lstStyle/>
        <a:p>
          <a:endParaRPr kumimoji="1" lang="ja-JP" altLang="en-US">
            <a:solidFill>
              <a:schemeClr val="tx1"/>
            </a:solidFill>
          </a:endParaRPr>
        </a:p>
      </dgm:t>
    </dgm:pt>
    <dgm:pt modelId="{1F42D2EB-C9DB-4A88-8051-F4421F29CBC4}">
      <dgm:prSet/>
      <dgm:spPr>
        <a:scene3d>
          <a:camera prst="orthographicFront"/>
          <a:lightRig rig="threePt" dir="t"/>
        </a:scene3d>
        <a:sp3d>
          <a:bevelT/>
        </a:sp3d>
      </dgm:spPr>
      <dgm:t>
        <a:bodyPr/>
        <a:lstStyle/>
        <a:p>
          <a:pPr rtl="0"/>
          <a:r>
            <a:rPr kumimoji="1" lang="ja-JP" dirty="0" smtClean="0"/>
            <a:t>現地工場に本社社員を派遣し、製品品質の管理を行う</a:t>
          </a:r>
          <a:endParaRPr lang="ja-JP" dirty="0"/>
        </a:p>
      </dgm:t>
    </dgm:pt>
    <dgm:pt modelId="{FBA7ACD8-29F2-4B58-B10F-E51029CB40C2}" type="parTrans" cxnId="{16D25352-A2F8-4924-BAA2-F59BA677F40A}">
      <dgm:prSet/>
      <dgm:spPr/>
      <dgm:t>
        <a:bodyPr/>
        <a:lstStyle/>
        <a:p>
          <a:endParaRPr kumimoji="1" lang="ja-JP" altLang="en-US">
            <a:solidFill>
              <a:schemeClr val="tx1"/>
            </a:solidFill>
          </a:endParaRPr>
        </a:p>
      </dgm:t>
    </dgm:pt>
    <dgm:pt modelId="{77982945-4B57-4B61-97DC-B46FDF490A0E}" type="sibTrans" cxnId="{16D25352-A2F8-4924-BAA2-F59BA677F40A}">
      <dgm:prSet/>
      <dgm:spPr/>
      <dgm:t>
        <a:bodyPr/>
        <a:lstStyle/>
        <a:p>
          <a:endParaRPr kumimoji="1" lang="ja-JP" altLang="en-US">
            <a:solidFill>
              <a:schemeClr val="tx1"/>
            </a:solidFill>
          </a:endParaRPr>
        </a:p>
      </dgm:t>
    </dgm:pt>
    <dgm:pt modelId="{9AEB1625-AEF0-4BB5-9B1A-1CD825CA9335}">
      <dgm:prSet/>
      <dgm:spPr>
        <a:scene3d>
          <a:camera prst="orthographicFront"/>
          <a:lightRig rig="threePt" dir="t"/>
        </a:scene3d>
        <a:sp3d>
          <a:bevelT/>
        </a:sp3d>
      </dgm:spPr>
      <dgm:t>
        <a:bodyPr/>
        <a:lstStyle/>
        <a:p>
          <a:pPr rtl="0"/>
          <a:r>
            <a:rPr kumimoji="1" lang="ja-JP" dirty="0" smtClean="0"/>
            <a:t>インドネシアは労働力、賃金が安定している。</a:t>
          </a:r>
          <a:endParaRPr lang="ja-JP" dirty="0"/>
        </a:p>
      </dgm:t>
    </dgm:pt>
    <dgm:pt modelId="{B6A871FD-0770-47F5-BD36-A7A4063456D4}" type="sibTrans" cxnId="{6033A171-F5CA-470F-A11D-72614901F8ED}">
      <dgm:prSet/>
      <dgm:spPr/>
      <dgm:t>
        <a:bodyPr/>
        <a:lstStyle/>
        <a:p>
          <a:endParaRPr kumimoji="1" lang="ja-JP" altLang="en-US">
            <a:solidFill>
              <a:schemeClr val="tx1"/>
            </a:solidFill>
          </a:endParaRPr>
        </a:p>
      </dgm:t>
    </dgm:pt>
    <dgm:pt modelId="{FE4DCA1C-2AEF-414A-B1D7-8B3ECD264F37}" type="parTrans" cxnId="{6033A171-F5CA-470F-A11D-72614901F8ED}">
      <dgm:prSet/>
      <dgm:spPr/>
      <dgm:t>
        <a:bodyPr/>
        <a:lstStyle/>
        <a:p>
          <a:endParaRPr kumimoji="1" lang="ja-JP" altLang="en-US">
            <a:solidFill>
              <a:schemeClr val="tx1"/>
            </a:solidFill>
          </a:endParaRPr>
        </a:p>
      </dgm:t>
    </dgm:pt>
    <dgm:pt modelId="{918B876D-00BA-4C92-929C-A42E20DCEC80}" type="pres">
      <dgm:prSet presAssocID="{C8A2DD0D-162D-49FF-93FA-8D7A0C448DCC}" presName="composite" presStyleCnt="0">
        <dgm:presLayoutVars>
          <dgm:chMax val="5"/>
          <dgm:dir/>
          <dgm:animLvl val="ctr"/>
          <dgm:resizeHandles val="exact"/>
        </dgm:presLayoutVars>
      </dgm:prSet>
      <dgm:spPr/>
      <dgm:t>
        <a:bodyPr/>
        <a:lstStyle/>
        <a:p>
          <a:endParaRPr kumimoji="1" lang="ja-JP" altLang="en-US"/>
        </a:p>
      </dgm:t>
    </dgm:pt>
    <dgm:pt modelId="{2902BE00-AD0F-4928-B425-6B0425D8EBAD}" type="pres">
      <dgm:prSet presAssocID="{C8A2DD0D-162D-49FF-93FA-8D7A0C448DCC}" presName="cycle" presStyleCnt="0"/>
      <dgm:spPr>
        <a:scene3d>
          <a:camera prst="orthographicFront"/>
          <a:lightRig rig="threePt" dir="t"/>
        </a:scene3d>
        <a:sp3d>
          <a:bevelT/>
        </a:sp3d>
      </dgm:spPr>
      <dgm:t>
        <a:bodyPr/>
        <a:lstStyle/>
        <a:p>
          <a:endParaRPr kumimoji="1" lang="ja-JP" altLang="en-US"/>
        </a:p>
      </dgm:t>
    </dgm:pt>
    <dgm:pt modelId="{0F6C0F7C-ABB2-4CFB-A33C-D26935BE8F16}" type="pres">
      <dgm:prSet presAssocID="{C8A2DD0D-162D-49FF-93FA-8D7A0C448DCC}" presName="centerShape" presStyleCnt="0"/>
      <dgm:spPr>
        <a:scene3d>
          <a:camera prst="orthographicFront"/>
          <a:lightRig rig="threePt" dir="t"/>
        </a:scene3d>
        <a:sp3d>
          <a:bevelT/>
        </a:sp3d>
      </dgm:spPr>
      <dgm:t>
        <a:bodyPr/>
        <a:lstStyle/>
        <a:p>
          <a:endParaRPr kumimoji="1" lang="ja-JP" altLang="en-US"/>
        </a:p>
      </dgm:t>
    </dgm:pt>
    <dgm:pt modelId="{3CD82956-6071-40B0-A211-996F4E0892DE}" type="pres">
      <dgm:prSet presAssocID="{C8A2DD0D-162D-49FF-93FA-8D7A0C448DCC}" presName="connSite" presStyleLbl="node1" presStyleIdx="0" presStyleCnt="4"/>
      <dgm:spPr>
        <a:scene3d>
          <a:camera prst="orthographicFront"/>
          <a:lightRig rig="threePt" dir="t"/>
        </a:scene3d>
        <a:sp3d>
          <a:bevelT/>
        </a:sp3d>
      </dgm:spPr>
      <dgm:t>
        <a:bodyPr/>
        <a:lstStyle/>
        <a:p>
          <a:endParaRPr kumimoji="1" lang="ja-JP" altLang="en-US"/>
        </a:p>
      </dgm:t>
    </dgm:pt>
    <dgm:pt modelId="{B5E0F398-28BE-4D8E-A29F-A001C00E95B2}" type="pres">
      <dgm:prSet presAssocID="{C8A2DD0D-162D-49FF-93FA-8D7A0C448DCC}" presName="visible" presStyleLbl="node1" presStyleIdx="0" presStyleCnt="4" custScaleX="90527" custScaleY="81552" custLinFactNeighborX="-22226" custLinFactNeighborY="-12488"/>
      <dgm:spPr>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8000" r="-18000"/>
          </a:stretch>
        </a:blipFill>
        <a:scene3d>
          <a:camera prst="orthographicFront"/>
          <a:lightRig rig="chilly" dir="t"/>
        </a:scene3d>
        <a:sp3d prstMaterial="translucentPowder">
          <a:bevelT w="127000" h="25400"/>
        </a:sp3d>
      </dgm:spPr>
      <dgm:t>
        <a:bodyPr/>
        <a:lstStyle/>
        <a:p>
          <a:endParaRPr kumimoji="1" lang="ja-JP" altLang="en-US"/>
        </a:p>
      </dgm:t>
    </dgm:pt>
    <dgm:pt modelId="{6E09C4F4-925B-485D-9098-E3F436836BE4}" type="pres">
      <dgm:prSet presAssocID="{287E7A11-766D-43C4-86EB-B86FD3AFA8DE}" presName="Name25" presStyleLbl="parChTrans1D1" presStyleIdx="0" presStyleCnt="3"/>
      <dgm:spPr/>
      <dgm:t>
        <a:bodyPr/>
        <a:lstStyle/>
        <a:p>
          <a:endParaRPr kumimoji="1" lang="ja-JP" altLang="en-US"/>
        </a:p>
      </dgm:t>
    </dgm:pt>
    <dgm:pt modelId="{2A9E99D5-25E4-49D2-B18E-3D553B1ABE03}" type="pres">
      <dgm:prSet presAssocID="{474B5EBC-C624-4967-BAFB-8140A607652A}" presName="node" presStyleCnt="0"/>
      <dgm:spPr>
        <a:scene3d>
          <a:camera prst="orthographicFront"/>
          <a:lightRig rig="threePt" dir="t"/>
        </a:scene3d>
        <a:sp3d>
          <a:bevelT/>
        </a:sp3d>
      </dgm:spPr>
      <dgm:t>
        <a:bodyPr/>
        <a:lstStyle/>
        <a:p>
          <a:endParaRPr kumimoji="1" lang="ja-JP" altLang="en-US"/>
        </a:p>
      </dgm:t>
    </dgm:pt>
    <dgm:pt modelId="{2D5959BE-F2C8-4E09-B2B1-D23D67CDB4E5}" type="pres">
      <dgm:prSet presAssocID="{474B5EBC-C624-4967-BAFB-8140A607652A}" presName="parentNode" presStyleLbl="node1" presStyleIdx="1" presStyleCnt="4" custScaleX="117902" custScaleY="107166" custLinFactNeighborX="42076" custLinFactNeighborY="0">
        <dgm:presLayoutVars>
          <dgm:chMax val="1"/>
          <dgm:bulletEnabled val="1"/>
        </dgm:presLayoutVars>
      </dgm:prSet>
      <dgm:spPr/>
      <dgm:t>
        <a:bodyPr/>
        <a:lstStyle/>
        <a:p>
          <a:endParaRPr kumimoji="1" lang="ja-JP" altLang="en-US"/>
        </a:p>
      </dgm:t>
    </dgm:pt>
    <dgm:pt modelId="{B80A17E5-FA3E-490E-8700-4FF32803EA4E}" type="pres">
      <dgm:prSet presAssocID="{474B5EBC-C624-4967-BAFB-8140A607652A}" presName="childNode" presStyleLbl="revTx" presStyleIdx="0" presStyleCnt="3">
        <dgm:presLayoutVars>
          <dgm:bulletEnabled val="1"/>
        </dgm:presLayoutVars>
      </dgm:prSet>
      <dgm:spPr/>
      <dgm:t>
        <a:bodyPr/>
        <a:lstStyle/>
        <a:p>
          <a:endParaRPr kumimoji="1" lang="ja-JP" altLang="en-US"/>
        </a:p>
      </dgm:t>
    </dgm:pt>
    <dgm:pt modelId="{ED04D04A-9CCA-42EA-B633-183CAFD7153F}" type="pres">
      <dgm:prSet presAssocID="{2E57452A-51F4-4C88-A7D2-AA302630D39C}" presName="Name25" presStyleLbl="parChTrans1D1" presStyleIdx="1" presStyleCnt="3"/>
      <dgm:spPr/>
      <dgm:t>
        <a:bodyPr/>
        <a:lstStyle/>
        <a:p>
          <a:endParaRPr kumimoji="1" lang="ja-JP" altLang="en-US"/>
        </a:p>
      </dgm:t>
    </dgm:pt>
    <dgm:pt modelId="{F9D27B06-8EC3-42D6-A2AF-64F7AB2FD1BD}" type="pres">
      <dgm:prSet presAssocID="{7B79969E-DB2B-4AA0-82B0-7C8AE2D08913}" presName="node" presStyleCnt="0"/>
      <dgm:spPr>
        <a:scene3d>
          <a:camera prst="orthographicFront"/>
          <a:lightRig rig="threePt" dir="t"/>
        </a:scene3d>
        <a:sp3d>
          <a:bevelT/>
        </a:sp3d>
      </dgm:spPr>
      <dgm:t>
        <a:bodyPr/>
        <a:lstStyle/>
        <a:p>
          <a:endParaRPr kumimoji="1" lang="ja-JP" altLang="en-US"/>
        </a:p>
      </dgm:t>
    </dgm:pt>
    <dgm:pt modelId="{E2D5043F-DE6A-4D20-BB05-4DE262A2D41C}" type="pres">
      <dgm:prSet presAssocID="{7B79969E-DB2B-4AA0-82B0-7C8AE2D08913}" presName="parentNode" presStyleLbl="node1" presStyleIdx="2" presStyleCnt="4" custScaleX="110861" custScaleY="107166" custLinFactNeighborX="41878" custLinFactNeighborY="142">
        <dgm:presLayoutVars>
          <dgm:chMax val="1"/>
          <dgm:bulletEnabled val="1"/>
        </dgm:presLayoutVars>
      </dgm:prSet>
      <dgm:spPr/>
      <dgm:t>
        <a:bodyPr/>
        <a:lstStyle/>
        <a:p>
          <a:endParaRPr kumimoji="1" lang="ja-JP" altLang="en-US"/>
        </a:p>
      </dgm:t>
    </dgm:pt>
    <dgm:pt modelId="{75FC0807-7355-4F18-A578-326B9494A3AE}" type="pres">
      <dgm:prSet presAssocID="{7B79969E-DB2B-4AA0-82B0-7C8AE2D08913}" presName="childNode" presStyleLbl="revTx" presStyleIdx="1" presStyleCnt="3">
        <dgm:presLayoutVars>
          <dgm:bulletEnabled val="1"/>
        </dgm:presLayoutVars>
      </dgm:prSet>
      <dgm:spPr/>
      <dgm:t>
        <a:bodyPr/>
        <a:lstStyle/>
        <a:p>
          <a:endParaRPr kumimoji="1" lang="ja-JP" altLang="en-US"/>
        </a:p>
      </dgm:t>
    </dgm:pt>
    <dgm:pt modelId="{C99426D5-9BF2-49E6-A8DA-F3DF0608B273}" type="pres">
      <dgm:prSet presAssocID="{A4C1F71A-20EF-4BFB-9088-7BC1A9E759A8}" presName="Name25" presStyleLbl="parChTrans1D1" presStyleIdx="2" presStyleCnt="3"/>
      <dgm:spPr/>
      <dgm:t>
        <a:bodyPr/>
        <a:lstStyle/>
        <a:p>
          <a:endParaRPr kumimoji="1" lang="ja-JP" altLang="en-US"/>
        </a:p>
      </dgm:t>
    </dgm:pt>
    <dgm:pt modelId="{0787DA51-3FDF-4757-A397-2F6D17BC5C64}" type="pres">
      <dgm:prSet presAssocID="{FCE310F5-C63A-4E4F-B74A-DAE095AED03A}" presName="node" presStyleCnt="0"/>
      <dgm:spPr>
        <a:scene3d>
          <a:camera prst="orthographicFront"/>
          <a:lightRig rig="threePt" dir="t"/>
        </a:scene3d>
        <a:sp3d>
          <a:bevelT/>
        </a:sp3d>
      </dgm:spPr>
      <dgm:t>
        <a:bodyPr/>
        <a:lstStyle/>
        <a:p>
          <a:endParaRPr kumimoji="1" lang="ja-JP" altLang="en-US"/>
        </a:p>
      </dgm:t>
    </dgm:pt>
    <dgm:pt modelId="{0E44D088-F77E-4717-AC16-77F4D8B270F5}" type="pres">
      <dgm:prSet presAssocID="{FCE310F5-C63A-4E4F-B74A-DAE095AED03A}" presName="parentNode" presStyleLbl="node1" presStyleIdx="3" presStyleCnt="4" custScaleX="110861" custScaleY="107166" custLinFactNeighborX="41878" custLinFactNeighborY="-6138">
        <dgm:presLayoutVars>
          <dgm:chMax val="1"/>
          <dgm:bulletEnabled val="1"/>
        </dgm:presLayoutVars>
      </dgm:prSet>
      <dgm:spPr/>
      <dgm:t>
        <a:bodyPr/>
        <a:lstStyle/>
        <a:p>
          <a:endParaRPr kumimoji="1" lang="ja-JP" altLang="en-US"/>
        </a:p>
      </dgm:t>
    </dgm:pt>
    <dgm:pt modelId="{1AADFC00-E59B-41B7-85A6-A10AD207EFC1}" type="pres">
      <dgm:prSet presAssocID="{FCE310F5-C63A-4E4F-B74A-DAE095AED03A}" presName="childNode" presStyleLbl="revTx" presStyleIdx="2" presStyleCnt="3">
        <dgm:presLayoutVars>
          <dgm:bulletEnabled val="1"/>
        </dgm:presLayoutVars>
      </dgm:prSet>
      <dgm:spPr/>
      <dgm:t>
        <a:bodyPr/>
        <a:lstStyle/>
        <a:p>
          <a:endParaRPr kumimoji="1" lang="ja-JP" altLang="en-US"/>
        </a:p>
      </dgm:t>
    </dgm:pt>
  </dgm:ptLst>
  <dgm:cxnLst>
    <dgm:cxn modelId="{38BD0332-B66C-49AC-9FFF-BF655A4FC374}" srcId="{C8A2DD0D-162D-49FF-93FA-8D7A0C448DCC}" destId="{FCE310F5-C63A-4E4F-B74A-DAE095AED03A}" srcOrd="2" destOrd="0" parTransId="{A4C1F71A-20EF-4BFB-9088-7BC1A9E759A8}" sibTransId="{7EC1FDDA-8C1D-4B13-B2E5-91D13458DD7D}"/>
    <dgm:cxn modelId="{3B41B884-0B83-445C-8935-593FCDEC5DD0}" type="presOf" srcId="{287E7A11-766D-43C4-86EB-B86FD3AFA8DE}" destId="{6E09C4F4-925B-485D-9098-E3F436836BE4}" srcOrd="0" destOrd="0" presId="urn:microsoft.com/office/officeart/2005/8/layout/radial2"/>
    <dgm:cxn modelId="{2E736D53-2DFA-4948-B91F-7C78BDC063AB}" type="presOf" srcId="{FCE310F5-C63A-4E4F-B74A-DAE095AED03A}" destId="{0E44D088-F77E-4717-AC16-77F4D8B270F5}" srcOrd="0" destOrd="0" presId="urn:microsoft.com/office/officeart/2005/8/layout/radial2"/>
    <dgm:cxn modelId="{40838773-160B-4B6E-ADD5-A7B5C50AA53E}" type="presOf" srcId="{BB0B22C1-B0C9-49F0-9E2D-7455A18E3BFA}" destId="{75FC0807-7355-4F18-A578-326B9494A3AE}" srcOrd="0" destOrd="0" presId="urn:microsoft.com/office/officeart/2005/8/layout/radial2"/>
    <dgm:cxn modelId="{FA269B05-C846-410F-85A4-F791FF64BF8B}" type="presOf" srcId="{7B79969E-DB2B-4AA0-82B0-7C8AE2D08913}" destId="{E2D5043F-DE6A-4D20-BB05-4DE262A2D41C}" srcOrd="0" destOrd="0" presId="urn:microsoft.com/office/officeart/2005/8/layout/radial2"/>
    <dgm:cxn modelId="{8E642B95-6850-4AD1-9827-4DCB7210AEE3}" type="presOf" srcId="{2E57452A-51F4-4C88-A7D2-AA302630D39C}" destId="{ED04D04A-9CCA-42EA-B633-183CAFD7153F}" srcOrd="0" destOrd="0" presId="urn:microsoft.com/office/officeart/2005/8/layout/radial2"/>
    <dgm:cxn modelId="{6033A171-F5CA-470F-A11D-72614901F8ED}" srcId="{474B5EBC-C624-4967-BAFB-8140A607652A}" destId="{9AEB1625-AEF0-4BB5-9B1A-1CD825CA9335}" srcOrd="0" destOrd="0" parTransId="{FE4DCA1C-2AEF-414A-B1D7-8B3ECD264F37}" sibTransId="{B6A871FD-0770-47F5-BD36-A7A4063456D4}"/>
    <dgm:cxn modelId="{FC99D48E-F828-4E76-BD7D-E3A078C337FF}" type="presOf" srcId="{9AEB1625-AEF0-4BB5-9B1A-1CD825CA9335}" destId="{B80A17E5-FA3E-490E-8700-4FF32803EA4E}" srcOrd="0" destOrd="0" presId="urn:microsoft.com/office/officeart/2005/8/layout/radial2"/>
    <dgm:cxn modelId="{FA197EAC-C7C1-41F4-8C9D-CCC5FFE07895}" srcId="{C8A2DD0D-162D-49FF-93FA-8D7A0C448DCC}" destId="{7B79969E-DB2B-4AA0-82B0-7C8AE2D08913}" srcOrd="1" destOrd="0" parTransId="{2E57452A-51F4-4C88-A7D2-AA302630D39C}" sibTransId="{A7C4946D-C2BD-4687-9EF9-06397D82BBFD}"/>
    <dgm:cxn modelId="{4DA144D8-8124-420A-8E70-D0A9D491AA68}" type="presOf" srcId="{A4C1F71A-20EF-4BFB-9088-7BC1A9E759A8}" destId="{C99426D5-9BF2-49E6-A8DA-F3DF0608B273}" srcOrd="0" destOrd="0" presId="urn:microsoft.com/office/officeart/2005/8/layout/radial2"/>
    <dgm:cxn modelId="{3B6BE54F-ADB5-4319-9DE1-766C2059499F}" type="presOf" srcId="{1F42D2EB-C9DB-4A88-8051-F4421F29CBC4}" destId="{1AADFC00-E59B-41B7-85A6-A10AD207EFC1}" srcOrd="0" destOrd="0" presId="urn:microsoft.com/office/officeart/2005/8/layout/radial2"/>
    <dgm:cxn modelId="{28706FF0-E3EA-4322-8620-9BDEAC342430}" type="presOf" srcId="{C8A2DD0D-162D-49FF-93FA-8D7A0C448DCC}" destId="{918B876D-00BA-4C92-929C-A42E20DCEC80}" srcOrd="0" destOrd="0" presId="urn:microsoft.com/office/officeart/2005/8/layout/radial2"/>
    <dgm:cxn modelId="{4E8C7657-D6FB-40D2-BFCF-FFAA4447EFBE}" srcId="{C8A2DD0D-162D-49FF-93FA-8D7A0C448DCC}" destId="{474B5EBC-C624-4967-BAFB-8140A607652A}" srcOrd="0" destOrd="0" parTransId="{287E7A11-766D-43C4-86EB-B86FD3AFA8DE}" sibTransId="{3866CDE1-B22B-4C83-BA81-602A08DFD455}"/>
    <dgm:cxn modelId="{8E169D65-08A2-4B67-9D4E-3C93CB3BA7DF}" type="presOf" srcId="{474B5EBC-C624-4967-BAFB-8140A607652A}" destId="{2D5959BE-F2C8-4E09-B2B1-D23D67CDB4E5}" srcOrd="0" destOrd="0" presId="urn:microsoft.com/office/officeart/2005/8/layout/radial2"/>
    <dgm:cxn modelId="{16D25352-A2F8-4924-BAA2-F59BA677F40A}" srcId="{FCE310F5-C63A-4E4F-B74A-DAE095AED03A}" destId="{1F42D2EB-C9DB-4A88-8051-F4421F29CBC4}" srcOrd="0" destOrd="0" parTransId="{FBA7ACD8-29F2-4B58-B10F-E51029CB40C2}" sibTransId="{77982945-4B57-4B61-97DC-B46FDF490A0E}"/>
    <dgm:cxn modelId="{403C7BEA-E8CB-48C3-8CBD-CB1A17725236}" srcId="{7B79969E-DB2B-4AA0-82B0-7C8AE2D08913}" destId="{BB0B22C1-B0C9-49F0-9E2D-7455A18E3BFA}" srcOrd="0" destOrd="0" parTransId="{A76AC6B0-C0C9-4FF6-84DB-3E6CD62C49FF}" sibTransId="{5E224FDF-2105-4EA3-9EFF-6CF8DF59A8A4}"/>
    <dgm:cxn modelId="{498EB807-5736-4394-A544-C2EFD2F5046E}" type="presParOf" srcId="{918B876D-00BA-4C92-929C-A42E20DCEC80}" destId="{2902BE00-AD0F-4928-B425-6B0425D8EBAD}" srcOrd="0" destOrd="0" presId="urn:microsoft.com/office/officeart/2005/8/layout/radial2"/>
    <dgm:cxn modelId="{44D1F961-3166-4D01-AF73-30C44D1BE881}" type="presParOf" srcId="{2902BE00-AD0F-4928-B425-6B0425D8EBAD}" destId="{0F6C0F7C-ABB2-4CFB-A33C-D26935BE8F16}" srcOrd="0" destOrd="0" presId="urn:microsoft.com/office/officeart/2005/8/layout/radial2"/>
    <dgm:cxn modelId="{F1234037-AA97-48AF-9565-6F38B3B974BA}" type="presParOf" srcId="{0F6C0F7C-ABB2-4CFB-A33C-D26935BE8F16}" destId="{3CD82956-6071-40B0-A211-996F4E0892DE}" srcOrd="0" destOrd="0" presId="urn:microsoft.com/office/officeart/2005/8/layout/radial2"/>
    <dgm:cxn modelId="{05080269-EDA9-4689-A344-824C5B4A6B57}" type="presParOf" srcId="{0F6C0F7C-ABB2-4CFB-A33C-D26935BE8F16}" destId="{B5E0F398-28BE-4D8E-A29F-A001C00E95B2}" srcOrd="1" destOrd="0" presId="urn:microsoft.com/office/officeart/2005/8/layout/radial2"/>
    <dgm:cxn modelId="{E38DDF9C-A17D-4B90-8EAA-838F22F8F495}" type="presParOf" srcId="{2902BE00-AD0F-4928-B425-6B0425D8EBAD}" destId="{6E09C4F4-925B-485D-9098-E3F436836BE4}" srcOrd="1" destOrd="0" presId="urn:microsoft.com/office/officeart/2005/8/layout/radial2"/>
    <dgm:cxn modelId="{12F57F41-4CC7-479D-B0AB-1219E181CEF5}" type="presParOf" srcId="{2902BE00-AD0F-4928-B425-6B0425D8EBAD}" destId="{2A9E99D5-25E4-49D2-B18E-3D553B1ABE03}" srcOrd="2" destOrd="0" presId="urn:microsoft.com/office/officeart/2005/8/layout/radial2"/>
    <dgm:cxn modelId="{EE4533C7-68C1-4BDC-B680-E3FDECDB60ED}" type="presParOf" srcId="{2A9E99D5-25E4-49D2-B18E-3D553B1ABE03}" destId="{2D5959BE-F2C8-4E09-B2B1-D23D67CDB4E5}" srcOrd="0" destOrd="0" presId="urn:microsoft.com/office/officeart/2005/8/layout/radial2"/>
    <dgm:cxn modelId="{89C2EAE5-D82F-4FED-8915-E0063E4231FC}" type="presParOf" srcId="{2A9E99D5-25E4-49D2-B18E-3D553B1ABE03}" destId="{B80A17E5-FA3E-490E-8700-4FF32803EA4E}" srcOrd="1" destOrd="0" presId="urn:microsoft.com/office/officeart/2005/8/layout/radial2"/>
    <dgm:cxn modelId="{896E901F-B400-44FE-B506-3C00A5A93D6C}" type="presParOf" srcId="{2902BE00-AD0F-4928-B425-6B0425D8EBAD}" destId="{ED04D04A-9CCA-42EA-B633-183CAFD7153F}" srcOrd="3" destOrd="0" presId="urn:microsoft.com/office/officeart/2005/8/layout/radial2"/>
    <dgm:cxn modelId="{EA79FE05-F146-4321-9DC3-CEBAE53245FA}" type="presParOf" srcId="{2902BE00-AD0F-4928-B425-6B0425D8EBAD}" destId="{F9D27B06-8EC3-42D6-A2AF-64F7AB2FD1BD}" srcOrd="4" destOrd="0" presId="urn:microsoft.com/office/officeart/2005/8/layout/radial2"/>
    <dgm:cxn modelId="{31FF70EA-82B5-4ACB-8E34-49092955259C}" type="presParOf" srcId="{F9D27B06-8EC3-42D6-A2AF-64F7AB2FD1BD}" destId="{E2D5043F-DE6A-4D20-BB05-4DE262A2D41C}" srcOrd="0" destOrd="0" presId="urn:microsoft.com/office/officeart/2005/8/layout/radial2"/>
    <dgm:cxn modelId="{B178FEEE-303A-4405-AC99-6CE9060DD39D}" type="presParOf" srcId="{F9D27B06-8EC3-42D6-A2AF-64F7AB2FD1BD}" destId="{75FC0807-7355-4F18-A578-326B9494A3AE}" srcOrd="1" destOrd="0" presId="urn:microsoft.com/office/officeart/2005/8/layout/radial2"/>
    <dgm:cxn modelId="{779E0D7C-A44E-4788-8599-2CA7574FD5DC}" type="presParOf" srcId="{2902BE00-AD0F-4928-B425-6B0425D8EBAD}" destId="{C99426D5-9BF2-49E6-A8DA-F3DF0608B273}" srcOrd="5" destOrd="0" presId="urn:microsoft.com/office/officeart/2005/8/layout/radial2"/>
    <dgm:cxn modelId="{B17E255C-75BB-4BB0-A1E5-760AA57C7DFB}" type="presParOf" srcId="{2902BE00-AD0F-4928-B425-6B0425D8EBAD}" destId="{0787DA51-3FDF-4757-A397-2F6D17BC5C64}" srcOrd="6" destOrd="0" presId="urn:microsoft.com/office/officeart/2005/8/layout/radial2"/>
    <dgm:cxn modelId="{FD9AA715-F18E-4341-9E7C-0CA11A177E01}" type="presParOf" srcId="{0787DA51-3FDF-4757-A397-2F6D17BC5C64}" destId="{0E44D088-F77E-4717-AC16-77F4D8B270F5}" srcOrd="0" destOrd="0" presId="urn:microsoft.com/office/officeart/2005/8/layout/radial2"/>
    <dgm:cxn modelId="{10571718-9E06-4585-B53A-BDC8DD6A5AFF}" type="presParOf" srcId="{0787DA51-3FDF-4757-A397-2F6D17BC5C64}" destId="{1AADFC00-E59B-41B7-85A6-A10AD207EFC1}" srcOrd="1" destOrd="0" presId="urn:microsoft.com/office/officeart/2005/8/layout/radial2"/>
  </dgm:cxnLst>
  <dgm:bg>
    <a:effectLst>
      <a:innerShdw blurRad="63500" dist="50800" dir="5400000">
        <a:prstClr val="black">
          <a:alpha val="50000"/>
        </a:prstClr>
      </a:innerShdw>
    </a:effect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1C9181-B417-4BC1-98B1-34AC20AA04F1}">
      <dsp:nvSpPr>
        <dsp:cNvPr id="0" name=""/>
        <dsp:cNvSpPr/>
      </dsp:nvSpPr>
      <dsp:spPr>
        <a:xfrm>
          <a:off x="0" y="33209"/>
          <a:ext cx="3888432" cy="654030"/>
        </a:xfrm>
        <a:prstGeom prst="roundRect">
          <a:avLst/>
        </a:prstGeom>
        <a:blipFill rotWithShape="0">
          <a:blip xmlns:r="http://schemas.openxmlformats.org/officeDocument/2006/relationships" r:embed="rId1">
            <a:duotone>
              <a:schemeClr val="accent5">
                <a:hueOff val="0"/>
                <a:satOff val="0"/>
                <a:lumOff val="0"/>
                <a:alphaOff val="0"/>
                <a:shade val="74000"/>
                <a:satMod val="130000"/>
                <a:lumMod val="90000"/>
              </a:schemeClr>
              <a:schemeClr val="accent5">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kumimoji="1" lang="ja-JP" sz="2600" b="1" kern="1200" dirty="0" smtClean="0"/>
            <a:t>ネット事業販売強化</a:t>
          </a:r>
          <a:endParaRPr lang="ja-JP" sz="2600" b="1" kern="1200" dirty="0"/>
        </a:p>
      </dsp:txBody>
      <dsp:txXfrm>
        <a:off x="31927" y="65136"/>
        <a:ext cx="3824578" cy="590176"/>
      </dsp:txXfrm>
    </dsp:sp>
    <dsp:sp modelId="{86CE2834-AAA2-4ABE-BCC2-98BD58B2404C}">
      <dsp:nvSpPr>
        <dsp:cNvPr id="0" name=""/>
        <dsp:cNvSpPr/>
      </dsp:nvSpPr>
      <dsp:spPr>
        <a:xfrm>
          <a:off x="0" y="687240"/>
          <a:ext cx="3888432" cy="12647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458" tIns="33020" rIns="184912" bIns="33020" numCol="1" spcCol="1270" anchor="t" anchorCtr="0">
          <a:noAutofit/>
        </a:bodyPr>
        <a:lstStyle/>
        <a:p>
          <a:pPr marL="228600" lvl="1" indent="-228600" algn="l" defTabSz="889000" rtl="0">
            <a:lnSpc>
              <a:spcPct val="90000"/>
            </a:lnSpc>
            <a:spcBef>
              <a:spcPct val="0"/>
            </a:spcBef>
            <a:spcAft>
              <a:spcPct val="20000"/>
            </a:spcAft>
            <a:buChar char="••"/>
          </a:pPr>
          <a:r>
            <a:rPr kumimoji="1" lang="ja-JP" sz="2000" b="0" kern="1200" dirty="0" smtClean="0"/>
            <a:t>売上割合の中でネット販売の割合が年々大きくなってきている事から、ネット販売体制を強化する</a:t>
          </a:r>
          <a:endParaRPr lang="ja-JP" sz="2000" b="0" kern="1200" dirty="0"/>
        </a:p>
      </dsp:txBody>
      <dsp:txXfrm>
        <a:off x="0" y="687240"/>
        <a:ext cx="3888432" cy="1264770"/>
      </dsp:txXfrm>
    </dsp:sp>
    <dsp:sp modelId="{F2B211E9-FC61-4702-B48B-A8F465E00F4C}">
      <dsp:nvSpPr>
        <dsp:cNvPr id="0" name=""/>
        <dsp:cNvSpPr/>
      </dsp:nvSpPr>
      <dsp:spPr>
        <a:xfrm>
          <a:off x="0" y="1952010"/>
          <a:ext cx="3888432" cy="654030"/>
        </a:xfrm>
        <a:prstGeom prst="roundRect">
          <a:avLst/>
        </a:prstGeom>
        <a:blipFill rotWithShape="0">
          <a:blip xmlns:r="http://schemas.openxmlformats.org/officeDocument/2006/relationships" r:embed="rId1">
            <a:duotone>
              <a:schemeClr val="accent5">
                <a:hueOff val="6010703"/>
                <a:satOff val="-26380"/>
                <a:lumOff val="7843"/>
                <a:alphaOff val="0"/>
                <a:shade val="74000"/>
                <a:satMod val="130000"/>
                <a:lumMod val="90000"/>
              </a:schemeClr>
              <a:schemeClr val="accent5">
                <a:hueOff val="6010703"/>
                <a:satOff val="-26380"/>
                <a:lumOff val="7843"/>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kumimoji="1" lang="ja-JP" sz="2600" b="1" kern="1200" dirty="0" smtClean="0"/>
            <a:t>オリジナル商品の開発</a:t>
          </a:r>
          <a:endParaRPr lang="ja-JP" sz="2600" b="1" kern="1200" dirty="0"/>
        </a:p>
      </dsp:txBody>
      <dsp:txXfrm>
        <a:off x="31927" y="1983937"/>
        <a:ext cx="3824578" cy="590176"/>
      </dsp:txXfrm>
    </dsp:sp>
    <dsp:sp modelId="{A17DA56E-3042-4108-8370-63D38BD621FD}">
      <dsp:nvSpPr>
        <dsp:cNvPr id="0" name=""/>
        <dsp:cNvSpPr/>
      </dsp:nvSpPr>
      <dsp:spPr>
        <a:xfrm>
          <a:off x="0" y="2606040"/>
          <a:ext cx="3888432" cy="672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458" tIns="33020" rIns="184912" bIns="33020" numCol="1" spcCol="1270" anchor="t" anchorCtr="0">
          <a:noAutofit/>
        </a:bodyPr>
        <a:lstStyle/>
        <a:p>
          <a:pPr marL="228600" lvl="1" indent="-228600" algn="l" defTabSz="889000" rtl="0">
            <a:lnSpc>
              <a:spcPct val="90000"/>
            </a:lnSpc>
            <a:spcBef>
              <a:spcPct val="0"/>
            </a:spcBef>
            <a:spcAft>
              <a:spcPct val="20000"/>
            </a:spcAft>
            <a:buChar char="••"/>
          </a:pPr>
          <a:r>
            <a:rPr kumimoji="1" lang="ja-JP" sz="2000" b="0" kern="1200" dirty="0" smtClean="0"/>
            <a:t>プライベートブランドを新設し、他業者との差別化を図る</a:t>
          </a:r>
          <a:endParaRPr lang="ja-JP" sz="2000" b="0" kern="1200" dirty="0"/>
        </a:p>
      </dsp:txBody>
      <dsp:txXfrm>
        <a:off x="0" y="2606040"/>
        <a:ext cx="3888432" cy="6727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808721-7DCC-4749-91C7-3BFEFAA9CAF0}" type="datetimeFigureOut">
              <a:rPr kumimoji="1" lang="ja-JP" altLang="en-US" smtClean="0"/>
              <a:t>2016/1/8</a:t>
            </a:fld>
            <a:endParaRPr kumimoji="1" lang="ja-JP" altLang="en-US" dirty="0"/>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AEF294-8BC6-4131-984B-365F23974326}" type="slidenum">
              <a:rPr kumimoji="1" lang="ja-JP" altLang="en-US" smtClean="0"/>
              <a:t>‹#›</a:t>
            </a:fld>
            <a:endParaRPr kumimoji="1" lang="ja-JP" altLang="en-US" dirty="0"/>
          </a:p>
        </p:txBody>
      </p:sp>
    </p:spTree>
    <p:extLst>
      <p:ext uri="{BB962C8B-B14F-4D97-AF65-F5344CB8AC3E}">
        <p14:creationId xmlns:p14="http://schemas.microsoft.com/office/powerpoint/2010/main" val="267801094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AEF294-8BC6-4131-984B-365F23974326}" type="slidenum">
              <a:rPr kumimoji="1" lang="ja-JP" altLang="en-US" smtClean="0"/>
              <a:t>1</a:t>
            </a:fld>
            <a:endParaRPr kumimoji="1" lang="ja-JP" altLang="en-US" dirty="0"/>
          </a:p>
        </p:txBody>
      </p:sp>
    </p:spTree>
    <p:extLst>
      <p:ext uri="{BB962C8B-B14F-4D97-AF65-F5344CB8AC3E}">
        <p14:creationId xmlns:p14="http://schemas.microsoft.com/office/powerpoint/2010/main" val="1975009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AEF294-8BC6-4131-984B-365F23974326}" type="slidenum">
              <a:rPr kumimoji="1" lang="ja-JP" altLang="en-US" smtClean="0"/>
              <a:t>2</a:t>
            </a:fld>
            <a:endParaRPr kumimoji="1" lang="ja-JP" altLang="en-US" dirty="0"/>
          </a:p>
        </p:txBody>
      </p:sp>
    </p:spTree>
    <p:extLst>
      <p:ext uri="{BB962C8B-B14F-4D97-AF65-F5344CB8AC3E}">
        <p14:creationId xmlns:p14="http://schemas.microsoft.com/office/powerpoint/2010/main" val="360266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AEF294-8BC6-4131-984B-365F23974326}" type="slidenum">
              <a:rPr kumimoji="1" lang="ja-JP" altLang="en-US" smtClean="0"/>
              <a:t>3</a:t>
            </a:fld>
            <a:endParaRPr kumimoji="1" lang="ja-JP" altLang="en-US" dirty="0"/>
          </a:p>
        </p:txBody>
      </p:sp>
    </p:spTree>
    <p:extLst>
      <p:ext uri="{BB962C8B-B14F-4D97-AF65-F5344CB8AC3E}">
        <p14:creationId xmlns:p14="http://schemas.microsoft.com/office/powerpoint/2010/main" val="2756869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AEF294-8BC6-4131-984B-365F23974326}" type="slidenum">
              <a:rPr kumimoji="1" lang="ja-JP" altLang="en-US" smtClean="0"/>
              <a:t>4</a:t>
            </a:fld>
            <a:endParaRPr kumimoji="1" lang="ja-JP" altLang="en-US" dirty="0"/>
          </a:p>
        </p:txBody>
      </p:sp>
    </p:spTree>
    <p:extLst>
      <p:ext uri="{BB962C8B-B14F-4D97-AF65-F5344CB8AC3E}">
        <p14:creationId xmlns:p14="http://schemas.microsoft.com/office/powerpoint/2010/main" val="1811343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AEF294-8BC6-4131-984B-365F23974326}" type="slidenum">
              <a:rPr kumimoji="1" lang="ja-JP" altLang="en-US" smtClean="0"/>
              <a:t>5</a:t>
            </a:fld>
            <a:endParaRPr kumimoji="1" lang="ja-JP" altLang="en-US" dirty="0"/>
          </a:p>
        </p:txBody>
      </p:sp>
    </p:spTree>
    <p:extLst>
      <p:ext uri="{BB962C8B-B14F-4D97-AF65-F5344CB8AC3E}">
        <p14:creationId xmlns:p14="http://schemas.microsoft.com/office/powerpoint/2010/main" val="16123501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AEF294-8BC6-4131-984B-365F23974326}" type="slidenum">
              <a:rPr kumimoji="1" lang="ja-JP" altLang="en-US" smtClean="0"/>
              <a:t>6</a:t>
            </a:fld>
            <a:endParaRPr kumimoji="1" lang="ja-JP" altLang="en-US" dirty="0"/>
          </a:p>
        </p:txBody>
      </p:sp>
    </p:spTree>
    <p:extLst>
      <p:ext uri="{BB962C8B-B14F-4D97-AF65-F5344CB8AC3E}">
        <p14:creationId xmlns:p14="http://schemas.microsoft.com/office/powerpoint/2010/main" val="3678115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		</a:t>
            </a:r>
            <a:endParaRPr kumimoji="1" lang="ja-JP" altLang="en-US" dirty="0"/>
          </a:p>
        </p:txBody>
      </p:sp>
      <p:sp>
        <p:nvSpPr>
          <p:cNvPr id="4" name="スライド番号プレースホルダー 3"/>
          <p:cNvSpPr>
            <a:spLocks noGrp="1"/>
          </p:cNvSpPr>
          <p:nvPr>
            <p:ph type="sldNum" sz="quarter" idx="10"/>
          </p:nvPr>
        </p:nvSpPr>
        <p:spPr/>
        <p:txBody>
          <a:bodyPr/>
          <a:lstStyle/>
          <a:p>
            <a:fld id="{98AEF294-8BC6-4131-984B-365F23974326}" type="slidenum">
              <a:rPr kumimoji="1" lang="ja-JP" altLang="en-US" smtClean="0"/>
              <a:t>7</a:t>
            </a:fld>
            <a:endParaRPr kumimoji="1" lang="ja-JP" altLang="en-US" dirty="0"/>
          </a:p>
        </p:txBody>
      </p:sp>
    </p:spTree>
    <p:extLst>
      <p:ext uri="{BB962C8B-B14F-4D97-AF65-F5344CB8AC3E}">
        <p14:creationId xmlns:p14="http://schemas.microsoft.com/office/powerpoint/2010/main" val="28447114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audio" Target="../media/audio1.wav"/><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9" name="Group 8"/>
          <p:cNvGrpSpPr/>
          <p:nvPr/>
        </p:nvGrpSpPr>
        <p:grpSpPr>
          <a:xfrm>
            <a:off x="0" y="0"/>
            <a:ext cx="9144000" cy="6858000"/>
            <a:chOff x="0" y="0"/>
            <a:chExt cx="9144000" cy="6858000"/>
          </a:xfrm>
        </p:grpSpPr>
        <p:pic>
          <p:nvPicPr>
            <p:cNvPr id="7" name="Picture 6" descr="SD-PanelTitle-V.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4">
              <a:extLst>
                <a:ext uri="{28A0092B-C50C-407E-A947-70E740481C1C}">
                  <a14:useLocalDpi xmlns:a14="http://schemas.microsoft.com/office/drawing/2010/main" val="0"/>
                </a:ext>
              </a:extLst>
            </a:blip>
            <a:srcRect l="-2" r="47959"/>
            <a:stretch/>
          </p:blipFill>
          <p:spPr>
            <a:xfrm rot="5400000">
              <a:off x="3739196" y="525780"/>
              <a:ext cx="1664208" cy="612648"/>
            </a:xfrm>
            <a:prstGeom prst="rect">
              <a:avLst/>
            </a:prstGeom>
          </p:spPr>
        </p:pic>
        <p:pic>
          <p:nvPicPr>
            <p:cNvPr id="14" name="Picture 13" descr="HDRibbonTitle-UniformTrim.png"/>
            <p:cNvPicPr>
              <a:picLocks noChangeAspect="1"/>
            </p:cNvPicPr>
            <p:nvPr/>
          </p:nvPicPr>
          <p:blipFill rotWithShape="1">
            <a:blip r:embed="rId4">
              <a:extLst>
                <a:ext uri="{28A0092B-C50C-407E-A947-70E740481C1C}">
                  <a14:useLocalDpi xmlns:a14="http://schemas.microsoft.com/office/drawing/2010/main" val="0"/>
                </a:ext>
              </a:extLst>
            </a:blip>
            <a:srcRect l="-2" r="47959"/>
            <a:stretch/>
          </p:blipFill>
          <p:spPr>
            <a:xfrm rot="5400000">
              <a:off x="3739196" y="5719572"/>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ja-JP" altLang="en-US" dirty="0" smtClean="0"/>
              <a:t>マスター タイトルの書式設定</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a:xfrm>
            <a:off x="6065417" y="5054602"/>
            <a:ext cx="673276" cy="279400"/>
          </a:xfrm>
        </p:spPr>
        <p:txBody>
          <a:bodyPr/>
          <a:lstStyle/>
          <a:p>
            <a:fld id="{0C4CC456-74ED-423E-BB2D-13575AA85F79}" type="datetimeFigureOut">
              <a:rPr kumimoji="1" lang="ja-JP" altLang="en-US" smtClean="0"/>
              <a:t>2016/1/8</a:t>
            </a:fld>
            <a:endParaRPr kumimoji="1" lang="ja-JP" altLang="en-US" dirty="0"/>
          </a:p>
        </p:txBody>
      </p:sp>
      <p:sp>
        <p:nvSpPr>
          <p:cNvPr id="5" name="Footer Placeholder 4"/>
          <p:cNvSpPr>
            <a:spLocks noGrp="1"/>
          </p:cNvSpPr>
          <p:nvPr>
            <p:ph type="ftr" sz="quarter" idx="11"/>
          </p:nvPr>
        </p:nvSpPr>
        <p:spPr>
          <a:xfrm>
            <a:off x="1921934" y="5054602"/>
            <a:ext cx="4064860" cy="279400"/>
          </a:xfrm>
        </p:spPr>
        <p:txBody>
          <a:bodyPr/>
          <a:lstStyle/>
          <a:p>
            <a:endParaRPr kumimoji="1" lang="ja-JP" altLang="en-US" dirty="0"/>
          </a:p>
        </p:txBody>
      </p:sp>
      <p:sp>
        <p:nvSpPr>
          <p:cNvPr id="6" name="Slide Number Placeholder 5"/>
          <p:cNvSpPr>
            <a:spLocks noGrp="1"/>
          </p:cNvSpPr>
          <p:nvPr>
            <p:ph type="sldNum" sz="quarter" idx="12"/>
          </p:nvPr>
        </p:nvSpPr>
        <p:spPr>
          <a:xfrm>
            <a:off x="6817317" y="5054602"/>
            <a:ext cx="413483" cy="279400"/>
          </a:xfrm>
        </p:spPr>
        <p:txBody>
          <a:bodyPr/>
          <a:lstStyle/>
          <a:p>
            <a:fld id="{69390C43-C89E-4CAA-B144-7EFB895A0E5C}" type="slidenum">
              <a:rPr kumimoji="1" lang="ja-JP" altLang="en-US" smtClean="0"/>
              <a:t>‹#›</a:t>
            </a:fld>
            <a:endParaRPr kumimoji="1" lang="ja-JP" altLang="en-US" dirty="0"/>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41172529"/>
      </p:ext>
    </p:extLst>
  </p:cSld>
  <p:clrMapOvr>
    <a:masterClrMapping/>
  </p:clrMapOvr>
  <p:transition spd="slow">
    <p:wipe/>
    <p:sndAc>
      <p:stSnd>
        <p:snd r:embed="rId1" name="chimes.wav"/>
      </p:stSnd>
    </p:sndAc>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0C4CC456-74ED-423E-BB2D-13575AA85F79}" type="datetimeFigureOut">
              <a:rPr kumimoji="1" lang="ja-JP" altLang="en-US" smtClean="0"/>
              <a:t>2016/1/8</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69390C43-C89E-4CAA-B144-7EFB895A0E5C}" type="slidenum">
              <a:rPr kumimoji="1" lang="ja-JP" altLang="en-US" smtClean="0"/>
              <a:t>‹#›</a:t>
            </a:fld>
            <a:endParaRPr kumimoji="1" lang="ja-JP" altLang="en-US" dirty="0"/>
          </a:p>
        </p:txBody>
      </p:sp>
    </p:spTree>
    <p:extLst>
      <p:ext uri="{BB962C8B-B14F-4D97-AF65-F5344CB8AC3E}">
        <p14:creationId xmlns:p14="http://schemas.microsoft.com/office/powerpoint/2010/main" val="2317015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0C4CC456-74ED-423E-BB2D-13575AA85F79}" type="datetimeFigureOut">
              <a:rPr kumimoji="1" lang="ja-JP" altLang="en-US" smtClean="0"/>
              <a:t>2016/1/8</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69390C43-C89E-4CAA-B144-7EFB895A0E5C}" type="slidenum">
              <a:rPr kumimoji="1" lang="ja-JP" altLang="en-US" smtClean="0"/>
              <a:t>‹#›</a:t>
            </a:fld>
            <a:endParaRPr kumimoji="1" lang="ja-JP" altLang="en-US" dirty="0"/>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7203082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ja-JP" altLang="en-US" smtClean="0"/>
              <a:t>マスター タイトルの書式設定</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0C4CC456-74ED-423E-BB2D-13575AA85F79}" type="datetimeFigureOut">
              <a:rPr kumimoji="1" lang="ja-JP" altLang="en-US" smtClean="0"/>
              <a:t>2016/1/8</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69390C43-C89E-4CAA-B144-7EFB895A0E5C}" type="slidenum">
              <a:rPr kumimoji="1" lang="ja-JP" altLang="en-US" smtClean="0"/>
              <a:t>‹#›</a:t>
            </a:fld>
            <a:endParaRPr kumimoji="1" lang="ja-JP" altLang="en-US" dirty="0"/>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4958434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0C4CC456-74ED-423E-BB2D-13575AA85F79}" type="datetimeFigureOut">
              <a:rPr kumimoji="1" lang="ja-JP" altLang="en-US" smtClean="0"/>
              <a:t>2016/1/8</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69390C43-C89E-4CAA-B144-7EFB895A0E5C}" type="slidenum">
              <a:rPr kumimoji="1" lang="ja-JP" altLang="en-US" smtClean="0"/>
              <a:t>‹#›</a:t>
            </a:fld>
            <a:endParaRPr kumimoji="1" lang="ja-JP" altLang="en-US" dirty="0"/>
          </a:p>
        </p:txBody>
      </p:sp>
    </p:spTree>
    <p:extLst>
      <p:ext uri="{BB962C8B-B14F-4D97-AF65-F5344CB8AC3E}">
        <p14:creationId xmlns:p14="http://schemas.microsoft.com/office/powerpoint/2010/main" val="293063600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ja-JP" altLang="en-US" smtClean="0"/>
              <a:t>マスター タイトルの書式設定</a:t>
            </a:r>
            <a:endParaRPr lang="en-US" dirty="0"/>
          </a:p>
        </p:txBody>
      </p:sp>
      <p:sp>
        <p:nvSpPr>
          <p:cNvPr id="16"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0C4CC456-74ED-423E-BB2D-13575AA85F79}" type="datetimeFigureOut">
              <a:rPr kumimoji="1" lang="ja-JP" altLang="en-US" smtClean="0"/>
              <a:t>2016/1/8</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69390C43-C89E-4CAA-B144-7EFB895A0E5C}" type="slidenum">
              <a:rPr kumimoji="1" lang="ja-JP" altLang="en-US" smtClean="0"/>
              <a:t>‹#›</a:t>
            </a:fld>
            <a:endParaRPr kumimoji="1" lang="ja-JP" altLang="en-US" dirty="0"/>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0634091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ja-JP" altLang="en-US" smtClean="0"/>
              <a:t>マスター タイトルの書式設定</a:t>
            </a:r>
            <a:endParaRPr lang="en-US" dirty="0"/>
          </a:p>
        </p:txBody>
      </p:sp>
      <p:sp>
        <p:nvSpPr>
          <p:cNvPr id="17"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0C4CC456-74ED-423E-BB2D-13575AA85F79}" type="datetimeFigureOut">
              <a:rPr kumimoji="1" lang="ja-JP" altLang="en-US" smtClean="0"/>
              <a:t>2016/1/8</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69390C43-C89E-4CAA-B144-7EFB895A0E5C}" type="slidenum">
              <a:rPr kumimoji="1" lang="ja-JP" altLang="en-US" smtClean="0"/>
              <a:t>‹#›</a:t>
            </a:fld>
            <a:endParaRPr kumimoji="1" lang="ja-JP" altLang="en-US" dirty="0"/>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6148877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0C4CC456-74ED-423E-BB2D-13575AA85F79}" type="datetimeFigureOut">
              <a:rPr kumimoji="1" lang="ja-JP" altLang="en-US" smtClean="0"/>
              <a:t>2016/1/8</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69390C43-C89E-4CAA-B144-7EFB895A0E5C}" type="slidenum">
              <a:rPr kumimoji="1" lang="ja-JP" altLang="en-US" smtClean="0"/>
              <a:t>‹#›</a:t>
            </a:fld>
            <a:endParaRPr kumimoji="1" lang="ja-JP" altLang="en-US" dirty="0"/>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09702532"/>
      </p:ext>
    </p:extLst>
  </p:cSld>
  <p:clrMapOvr>
    <a:masterClrMapping/>
  </p:clrMapOvr>
  <p:transition spd="slow">
    <p:wipe/>
    <p:sndAc>
      <p:stSnd>
        <p:snd r:embed="rId1" name="chimes.wav"/>
      </p:stSnd>
    </p:sndAc>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0C4CC456-74ED-423E-BB2D-13575AA85F79}" type="datetimeFigureOut">
              <a:rPr kumimoji="1" lang="ja-JP" altLang="en-US" smtClean="0"/>
              <a:t>2016/1/8</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69390C43-C89E-4CAA-B144-7EFB895A0E5C}" type="slidenum">
              <a:rPr kumimoji="1" lang="ja-JP" altLang="en-US" smtClean="0"/>
              <a:t>‹#›</a:t>
            </a:fld>
            <a:endParaRPr kumimoji="1" lang="ja-JP" altLang="en-US" dirty="0"/>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34041446"/>
      </p:ext>
    </p:extLst>
  </p:cSld>
  <p:clrMapOvr>
    <a:masterClrMapping/>
  </p:clrMapOvr>
  <p:transition spd="slow">
    <p:wipe/>
    <p:sndAc>
      <p:stSnd>
        <p:snd r:embed="rId1" name="chimes.wav"/>
      </p:stSnd>
    </p:sndAc>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cxnSp>
        <p:nvCxnSpPr>
          <p:cNvPr id="7" name="Straight Connector 6"/>
          <p:cNvCxnSpPr/>
          <p:nvPr/>
        </p:nvCxnSpPr>
        <p:spPr>
          <a:xfrm>
            <a:off x="1311172" y="2060848"/>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solidFill>
                  <a:schemeClr val="tx2"/>
                </a:solidFill>
                <a:latin typeface="HGP創英ﾌﾟﾚｾﾞﾝｽEB" panose="02020800000000000000" pitchFamily="18" charset="-128"/>
                <a:ea typeface="HGP創英ﾌﾟﾚｾﾞﾝｽEB" panose="02020800000000000000" pitchFamily="18" charset="-128"/>
              </a:defRPr>
            </a:lvl1pPr>
          </a:lstStyle>
          <a:p>
            <a:r>
              <a:rPr lang="ja-JP" altLang="en-US" dirty="0"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0C4CC456-74ED-423E-BB2D-13575AA85F79}" type="datetimeFigureOut">
              <a:rPr kumimoji="1" lang="ja-JP" altLang="en-US" smtClean="0"/>
              <a:t>2016/1/8</a:t>
            </a:fld>
            <a:endParaRPr kumimoji="1" lang="ja-JP" altLang="en-US" dirty="0"/>
          </a:p>
        </p:txBody>
      </p:sp>
      <p:sp>
        <p:nvSpPr>
          <p:cNvPr id="5" name="Footer Placeholder 4"/>
          <p:cNvSpPr>
            <a:spLocks noGrp="1"/>
          </p:cNvSpPr>
          <p:nvPr>
            <p:ph type="ftr" sz="quarter" idx="11"/>
          </p:nvPr>
        </p:nvSpPr>
        <p:spPr>
          <a:xfrm>
            <a:off x="1176865" y="5926663"/>
            <a:ext cx="5104667" cy="279400"/>
          </a:xfrm>
        </p:spPr>
        <p:txBody>
          <a:bodyPr/>
          <a:lstStyle>
            <a:lvl1pPr>
              <a:defRPr>
                <a:solidFill>
                  <a:schemeClr val="tx1"/>
                </a:solidFill>
              </a:defRPr>
            </a:lvl1pPr>
          </a:lstStyle>
          <a:p>
            <a:endParaRPr lang="ja-JP" altLang="en-US" dirty="0"/>
          </a:p>
        </p:txBody>
      </p:sp>
      <p:sp>
        <p:nvSpPr>
          <p:cNvPr id="6" name="Slide Number Placeholder 5"/>
          <p:cNvSpPr>
            <a:spLocks noGrp="1"/>
          </p:cNvSpPr>
          <p:nvPr>
            <p:ph type="sldNum" sz="quarter" idx="12"/>
          </p:nvPr>
        </p:nvSpPr>
        <p:spPr/>
        <p:txBody>
          <a:bodyPr/>
          <a:lstStyle/>
          <a:p>
            <a:fld id="{69390C43-C89E-4CAA-B144-7EFB895A0E5C}" type="slidenum">
              <a:rPr kumimoji="1" lang="ja-JP" altLang="en-US" smtClean="0"/>
              <a:t>‹#›</a:t>
            </a:fld>
            <a:endParaRPr kumimoji="1" lang="ja-JP" altLang="en-US" dirty="0"/>
          </a:p>
        </p:txBody>
      </p:sp>
      <p:grpSp>
        <p:nvGrpSpPr>
          <p:cNvPr id="9" name="グループ化 8"/>
          <p:cNvGrpSpPr>
            <a:grpSpLocks noChangeAspect="1"/>
          </p:cNvGrpSpPr>
          <p:nvPr userDrawn="1"/>
        </p:nvGrpSpPr>
        <p:grpSpPr>
          <a:xfrm>
            <a:off x="611560" y="639119"/>
            <a:ext cx="1658427" cy="552436"/>
            <a:chOff x="2357910" y="1177838"/>
            <a:chExt cx="3697376" cy="1505445"/>
          </a:xfrm>
        </p:grpSpPr>
        <p:pic>
          <p:nvPicPr>
            <p:cNvPr id="10" name="図 9"/>
            <p:cNvPicPr>
              <a:picLocks noChangeAspect="1"/>
            </p:cNvPicPr>
            <p:nvPr/>
          </p:nvPicPr>
          <p:blipFill rotWithShape="1">
            <a:blip r:embed="rId3" cstate="print">
              <a:extLst>
                <a:ext uri="{28A0092B-C50C-407E-A947-70E740481C1C}">
                  <a14:useLocalDpi xmlns:a14="http://schemas.microsoft.com/office/drawing/2010/main" val="0"/>
                </a:ext>
              </a:extLst>
            </a:blip>
            <a:srcRect l="45538" t="28382" r="24500" b="21248"/>
            <a:stretch/>
          </p:blipFill>
          <p:spPr>
            <a:xfrm rot="18825889">
              <a:off x="2633784" y="1494326"/>
              <a:ext cx="1008000" cy="1369914"/>
            </a:xfrm>
            <a:prstGeom prst="moon">
              <a:avLst>
                <a:gd name="adj" fmla="val 46032"/>
              </a:avLst>
            </a:prstGeom>
            <a:effectLst>
              <a:reflection blurRad="6350" stA="50000" endA="300" endPos="55500" dist="101600" dir="5400000" sy="-100000" algn="bl" rotWithShape="0"/>
            </a:effectLst>
            <a:scene3d>
              <a:camera prst="isometricOffAxis2Left"/>
              <a:lightRig rig="threePt" dir="t"/>
            </a:scene3d>
            <a:sp3d>
              <a:bevelT/>
            </a:sp3d>
          </p:spPr>
        </p:pic>
        <p:sp>
          <p:nvSpPr>
            <p:cNvPr id="11" name="正方形/長方形 10"/>
            <p:cNvSpPr/>
            <p:nvPr/>
          </p:nvSpPr>
          <p:spPr>
            <a:xfrm>
              <a:off x="2357910" y="1177838"/>
              <a:ext cx="3697376" cy="1258085"/>
            </a:xfrm>
            <a:prstGeom prst="rect">
              <a:avLst/>
            </a:prstGeom>
            <a:noFill/>
          </p:spPr>
          <p:txBody>
            <a:bodyPr vert="horz" wrap="square" lIns="91440" tIns="45720" rIns="91440" bIns="45720">
              <a:spAutoFit/>
            </a:bodyPr>
            <a:lstStyle/>
            <a:p>
              <a:pPr algn="ctr"/>
              <a:r>
                <a:rPr lang="en-US" altLang="ja-JP" sz="2400" spc="600" dirty="0" smtClean="0">
                  <a:ln w="0"/>
                  <a:effectLst>
                    <a:outerShdw blurRad="38100" dist="19050" dir="2700000" algn="tl" rotWithShape="0">
                      <a:schemeClr val="dk1">
                        <a:alpha val="40000"/>
                      </a:schemeClr>
                    </a:outerShdw>
                  </a:effectLst>
                  <a:latin typeface="ＭＳ Ｐ明朝" panose="02020600040205080304" pitchFamily="18" charset="-128"/>
                  <a:ea typeface="ＭＳ Ｐ明朝" panose="02020600040205080304" pitchFamily="18" charset="-128"/>
                  <a:cs typeface="Arial Unicode MS" panose="020B0604020202020204" pitchFamily="50" charset="-128"/>
                </a:rPr>
                <a:t>S</a:t>
              </a:r>
              <a:r>
                <a:rPr lang="en-US" altLang="ja-JP" sz="1600" spc="600" dirty="0" smtClean="0">
                  <a:ln w="0"/>
                  <a:effectLst>
                    <a:outerShdw blurRad="38100" dist="19050" dir="2700000" algn="tl" rotWithShape="0">
                      <a:schemeClr val="dk1">
                        <a:alpha val="40000"/>
                      </a:schemeClr>
                    </a:outerShdw>
                  </a:effectLst>
                  <a:latin typeface="ＭＳ Ｐ明朝" panose="02020600040205080304" pitchFamily="18" charset="-128"/>
                  <a:ea typeface="ＭＳ Ｐ明朝" panose="02020600040205080304" pitchFamily="18" charset="-128"/>
                  <a:cs typeface="Arial Unicode MS" panose="020B0604020202020204" pitchFamily="50" charset="-128"/>
                </a:rPr>
                <a:t>PAN</a:t>
              </a:r>
              <a:endParaRPr lang="ja-JP" altLang="en-US" spc="600" dirty="0">
                <a:ln w="0"/>
                <a:effectLst>
                  <a:outerShdw blurRad="38100" dist="19050" dir="2700000" algn="tl" rotWithShape="0">
                    <a:schemeClr val="dk1">
                      <a:alpha val="40000"/>
                    </a:schemeClr>
                  </a:outerShdw>
                </a:effectLst>
                <a:latin typeface="ＭＳ Ｐ明朝" panose="02020600040205080304" pitchFamily="18" charset="-128"/>
                <a:ea typeface="ＭＳ Ｐ明朝" panose="02020600040205080304" pitchFamily="18" charset="-128"/>
                <a:cs typeface="Arial Unicode MS" panose="020B0604020202020204" pitchFamily="50" charset="-128"/>
              </a:endParaRPr>
            </a:p>
          </p:txBody>
        </p:sp>
      </p:grpSp>
    </p:spTree>
    <p:extLst>
      <p:ext uri="{BB962C8B-B14F-4D97-AF65-F5344CB8AC3E}">
        <p14:creationId xmlns:p14="http://schemas.microsoft.com/office/powerpoint/2010/main" val="3569833008"/>
      </p:ext>
    </p:extLst>
  </p:cSld>
  <p:clrMapOvr>
    <a:masterClrMapping/>
  </p:clrMapOvr>
  <p:transition spd="slow">
    <p:wipe/>
    <p:sndAc>
      <p:stSnd>
        <p:snd r:embed="rId1" name="chimes.wav"/>
      </p:stSnd>
    </p:sndAc>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solidFill>
                  <a:schemeClr val="tx1"/>
                </a:solidFill>
                <a:latin typeface="+mn-ea"/>
                <a:ea typeface="+mn-ea"/>
              </a:defRPr>
            </a:lvl1pPr>
          </a:lstStyle>
          <a:p>
            <a:r>
              <a:rPr lang="ja-JP" altLang="en-US" dirty="0" smtClean="0"/>
              <a:t>マスター タイトルの書式設定</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0C4CC456-74ED-423E-BB2D-13575AA85F79}" type="datetimeFigureOut">
              <a:rPr kumimoji="1" lang="ja-JP" altLang="en-US" smtClean="0"/>
              <a:t>2016/1/8</a:t>
            </a:fld>
            <a:endParaRPr kumimoji="1" lang="ja-JP" altLang="en-US" dirty="0"/>
          </a:p>
        </p:txBody>
      </p:sp>
      <p:sp>
        <p:nvSpPr>
          <p:cNvPr id="5" name="Footer Placeholder 4"/>
          <p:cNvSpPr>
            <a:spLocks noGrp="1"/>
          </p:cNvSpPr>
          <p:nvPr>
            <p:ph type="ftr" sz="quarter" idx="11"/>
          </p:nvPr>
        </p:nvSpPr>
        <p:spPr/>
        <p:txBody>
          <a:bodyPr/>
          <a:lstStyle/>
          <a:p>
            <a:r>
              <a:rPr kumimoji="1" lang="ja-JP" altLang="en-US" dirty="0" smtClean="0"/>
              <a:t>株式会社</a:t>
            </a:r>
            <a:r>
              <a:rPr kumimoji="1" lang="ja-JP" altLang="en-US" dirty="0"/>
              <a:t>　</a:t>
            </a:r>
            <a:r>
              <a:rPr kumimoji="1" lang="ja-JP" altLang="en-US" dirty="0" smtClean="0"/>
              <a:t>スパン商事</a:t>
            </a:r>
            <a:endParaRPr kumimoji="1" lang="en-US" altLang="ja-JP" dirty="0" smtClean="0"/>
          </a:p>
        </p:txBody>
      </p:sp>
      <p:sp>
        <p:nvSpPr>
          <p:cNvPr id="6" name="Slide Number Placeholder 5"/>
          <p:cNvSpPr>
            <a:spLocks noGrp="1"/>
          </p:cNvSpPr>
          <p:nvPr>
            <p:ph type="sldNum" sz="quarter" idx="12"/>
          </p:nvPr>
        </p:nvSpPr>
        <p:spPr/>
        <p:txBody>
          <a:bodyPr/>
          <a:lstStyle/>
          <a:p>
            <a:fld id="{69390C43-C89E-4CAA-B144-7EFB895A0E5C}" type="slidenum">
              <a:rPr kumimoji="1" lang="ja-JP" altLang="en-US" smtClean="0"/>
              <a:t>‹#›</a:t>
            </a:fld>
            <a:endParaRPr kumimoji="1" lang="ja-JP" altLang="en-US" dirty="0"/>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grpSp>
        <p:nvGrpSpPr>
          <p:cNvPr id="8" name="グループ化 7"/>
          <p:cNvGrpSpPr>
            <a:grpSpLocks noChangeAspect="1"/>
          </p:cNvGrpSpPr>
          <p:nvPr userDrawn="1"/>
        </p:nvGrpSpPr>
        <p:grpSpPr>
          <a:xfrm>
            <a:off x="611560" y="639119"/>
            <a:ext cx="1658427" cy="552436"/>
            <a:chOff x="2357910" y="1177838"/>
            <a:chExt cx="3697376" cy="1505445"/>
          </a:xfrm>
        </p:grpSpPr>
        <p:pic>
          <p:nvPicPr>
            <p:cNvPr id="9" name="図 8"/>
            <p:cNvPicPr>
              <a:picLocks noChangeAspect="1"/>
            </p:cNvPicPr>
            <p:nvPr/>
          </p:nvPicPr>
          <p:blipFill rotWithShape="1">
            <a:blip r:embed="rId3" cstate="print">
              <a:extLst>
                <a:ext uri="{28A0092B-C50C-407E-A947-70E740481C1C}">
                  <a14:useLocalDpi xmlns:a14="http://schemas.microsoft.com/office/drawing/2010/main" val="0"/>
                </a:ext>
              </a:extLst>
            </a:blip>
            <a:srcRect l="45538" t="28382" r="24500" b="21248"/>
            <a:stretch/>
          </p:blipFill>
          <p:spPr>
            <a:xfrm rot="18825889">
              <a:off x="2633784" y="1494326"/>
              <a:ext cx="1008000" cy="1369914"/>
            </a:xfrm>
            <a:prstGeom prst="moon">
              <a:avLst>
                <a:gd name="adj" fmla="val 46032"/>
              </a:avLst>
            </a:prstGeom>
            <a:effectLst>
              <a:reflection blurRad="6350" stA="50000" endA="300" endPos="55500" dist="101600" dir="5400000" sy="-100000" algn="bl" rotWithShape="0"/>
            </a:effectLst>
            <a:scene3d>
              <a:camera prst="isometricOffAxis2Left"/>
              <a:lightRig rig="threePt" dir="t"/>
            </a:scene3d>
            <a:sp3d>
              <a:bevelT/>
            </a:sp3d>
          </p:spPr>
        </p:pic>
        <p:sp>
          <p:nvSpPr>
            <p:cNvPr id="10" name="正方形/長方形 9"/>
            <p:cNvSpPr/>
            <p:nvPr/>
          </p:nvSpPr>
          <p:spPr>
            <a:xfrm>
              <a:off x="2357910" y="1177838"/>
              <a:ext cx="3697376" cy="1258085"/>
            </a:xfrm>
            <a:prstGeom prst="rect">
              <a:avLst/>
            </a:prstGeom>
            <a:noFill/>
          </p:spPr>
          <p:txBody>
            <a:bodyPr vert="horz" wrap="square" lIns="91440" tIns="45720" rIns="91440" bIns="45720">
              <a:spAutoFit/>
            </a:bodyPr>
            <a:lstStyle/>
            <a:p>
              <a:pPr algn="ctr"/>
              <a:r>
                <a:rPr lang="en-US" altLang="ja-JP" sz="2400" spc="600" dirty="0" smtClean="0">
                  <a:ln w="0"/>
                  <a:effectLst>
                    <a:outerShdw blurRad="38100" dist="19050" dir="2700000" algn="tl" rotWithShape="0">
                      <a:schemeClr val="dk1">
                        <a:alpha val="40000"/>
                      </a:schemeClr>
                    </a:outerShdw>
                  </a:effectLst>
                  <a:latin typeface="ＭＳ Ｐ明朝" panose="02020600040205080304" pitchFamily="18" charset="-128"/>
                  <a:ea typeface="ＭＳ Ｐ明朝" panose="02020600040205080304" pitchFamily="18" charset="-128"/>
                  <a:cs typeface="Arial Unicode MS" panose="020B0604020202020204" pitchFamily="50" charset="-128"/>
                </a:rPr>
                <a:t>S</a:t>
              </a:r>
              <a:r>
                <a:rPr lang="en-US" altLang="ja-JP" sz="1600" spc="600" dirty="0" smtClean="0">
                  <a:ln w="0"/>
                  <a:effectLst>
                    <a:outerShdw blurRad="38100" dist="19050" dir="2700000" algn="tl" rotWithShape="0">
                      <a:schemeClr val="dk1">
                        <a:alpha val="40000"/>
                      </a:schemeClr>
                    </a:outerShdw>
                  </a:effectLst>
                  <a:latin typeface="ＭＳ Ｐ明朝" panose="02020600040205080304" pitchFamily="18" charset="-128"/>
                  <a:ea typeface="ＭＳ Ｐ明朝" panose="02020600040205080304" pitchFamily="18" charset="-128"/>
                  <a:cs typeface="Arial Unicode MS" panose="020B0604020202020204" pitchFamily="50" charset="-128"/>
                </a:rPr>
                <a:t>PAN</a:t>
              </a:r>
              <a:endParaRPr lang="ja-JP" altLang="en-US" spc="600" dirty="0">
                <a:ln w="0"/>
                <a:effectLst>
                  <a:outerShdw blurRad="38100" dist="19050" dir="2700000" algn="tl" rotWithShape="0">
                    <a:schemeClr val="dk1">
                      <a:alpha val="40000"/>
                    </a:schemeClr>
                  </a:outerShdw>
                </a:effectLst>
                <a:latin typeface="ＭＳ Ｐ明朝" panose="02020600040205080304" pitchFamily="18" charset="-128"/>
                <a:ea typeface="ＭＳ Ｐ明朝" panose="02020600040205080304" pitchFamily="18" charset="-128"/>
                <a:cs typeface="Arial Unicode MS" panose="020B0604020202020204" pitchFamily="50" charset="-128"/>
              </a:endParaRPr>
            </a:p>
          </p:txBody>
        </p:sp>
      </p:grpSp>
    </p:spTree>
    <p:extLst>
      <p:ext uri="{BB962C8B-B14F-4D97-AF65-F5344CB8AC3E}">
        <p14:creationId xmlns:p14="http://schemas.microsoft.com/office/powerpoint/2010/main" val="3777251117"/>
      </p:ext>
    </p:extLst>
  </p:cSld>
  <p:clrMapOvr>
    <a:masterClrMapping/>
  </p:clrMapOvr>
  <p:transition spd="slow">
    <p:wipe/>
    <p:sndAc>
      <p:stSnd>
        <p:snd r:embed="rId1" name="chimes.wav"/>
      </p:stSnd>
    </p:sndAc>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cxnSp>
        <p:nvCxnSpPr>
          <p:cNvPr id="8" name="Straight Connector 7"/>
          <p:cNvCxnSpPr/>
          <p:nvPr/>
        </p:nvCxnSpPr>
        <p:spPr>
          <a:xfrm>
            <a:off x="1311172" y="20628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kumimoji="1" lang="ja-JP" altLang="en-US" sz="4000" b="0" i="0" u="none" strike="noStrike" kern="1200" cap="none" spc="0" normalizeH="0" baseline="0" noProof="0" dirty="0" smtClean="0">
                <a:ln w="3175" cmpd="sng">
                  <a:noFill/>
                </a:ln>
                <a:solidFill>
                  <a:prstClr val="black">
                    <a:lumMod val="85000"/>
                    <a:lumOff val="15000"/>
                  </a:prstClr>
                </a:solidFill>
                <a:effectLst/>
                <a:uLnTx/>
                <a:uFillTx/>
                <a:latin typeface="+mj-lt"/>
                <a:ea typeface="+mj-ea"/>
                <a:cs typeface="+mj-cs"/>
              </a:rPr>
              <a:t>マスター タイトルの書式設定</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0C4CC456-74ED-423E-BB2D-13575AA85F79}" type="datetimeFigureOut">
              <a:rPr kumimoji="1" lang="ja-JP" altLang="en-US" smtClean="0"/>
              <a:t>2016/1/8</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69390C43-C89E-4CAA-B144-7EFB895A0E5C}" type="slidenum">
              <a:rPr kumimoji="1" lang="ja-JP" altLang="en-US" smtClean="0"/>
              <a:t>‹#›</a:t>
            </a:fld>
            <a:endParaRPr kumimoji="1" lang="ja-JP" altLang="en-US" dirty="0"/>
          </a:p>
        </p:txBody>
      </p:sp>
      <p:grpSp>
        <p:nvGrpSpPr>
          <p:cNvPr id="9" name="グループ化 8"/>
          <p:cNvGrpSpPr>
            <a:grpSpLocks noChangeAspect="1"/>
          </p:cNvGrpSpPr>
          <p:nvPr userDrawn="1"/>
        </p:nvGrpSpPr>
        <p:grpSpPr>
          <a:xfrm>
            <a:off x="611560" y="639119"/>
            <a:ext cx="1658427" cy="552436"/>
            <a:chOff x="2357910" y="1177838"/>
            <a:chExt cx="3697376" cy="1505445"/>
          </a:xfrm>
        </p:grpSpPr>
        <p:pic>
          <p:nvPicPr>
            <p:cNvPr id="10" name="図 9"/>
            <p:cNvPicPr>
              <a:picLocks noChangeAspect="1"/>
            </p:cNvPicPr>
            <p:nvPr/>
          </p:nvPicPr>
          <p:blipFill rotWithShape="1">
            <a:blip r:embed="rId3" cstate="print">
              <a:extLst>
                <a:ext uri="{28A0092B-C50C-407E-A947-70E740481C1C}">
                  <a14:useLocalDpi xmlns:a14="http://schemas.microsoft.com/office/drawing/2010/main" val="0"/>
                </a:ext>
              </a:extLst>
            </a:blip>
            <a:srcRect l="45538" t="28382" r="24500" b="21248"/>
            <a:stretch/>
          </p:blipFill>
          <p:spPr>
            <a:xfrm rot="18825889">
              <a:off x="2633784" y="1494326"/>
              <a:ext cx="1008000" cy="1369914"/>
            </a:xfrm>
            <a:prstGeom prst="moon">
              <a:avLst>
                <a:gd name="adj" fmla="val 46032"/>
              </a:avLst>
            </a:prstGeom>
            <a:effectLst>
              <a:reflection blurRad="6350" stA="50000" endA="300" endPos="55500" dist="101600" dir="5400000" sy="-100000" algn="bl" rotWithShape="0"/>
            </a:effectLst>
            <a:scene3d>
              <a:camera prst="isometricOffAxis2Left"/>
              <a:lightRig rig="threePt" dir="t"/>
            </a:scene3d>
            <a:sp3d>
              <a:bevelT/>
            </a:sp3d>
          </p:spPr>
        </p:pic>
        <p:sp>
          <p:nvSpPr>
            <p:cNvPr id="11" name="正方形/長方形 10"/>
            <p:cNvSpPr/>
            <p:nvPr/>
          </p:nvSpPr>
          <p:spPr>
            <a:xfrm>
              <a:off x="2357910" y="1177838"/>
              <a:ext cx="3697376" cy="1258085"/>
            </a:xfrm>
            <a:prstGeom prst="rect">
              <a:avLst/>
            </a:prstGeom>
            <a:noFill/>
          </p:spPr>
          <p:txBody>
            <a:bodyPr vert="horz" wrap="square" lIns="91440" tIns="45720" rIns="91440" bIns="45720">
              <a:spAutoFit/>
            </a:bodyPr>
            <a:lstStyle/>
            <a:p>
              <a:pPr algn="ctr"/>
              <a:r>
                <a:rPr lang="en-US" altLang="ja-JP" sz="2400" spc="600" dirty="0" smtClean="0">
                  <a:ln w="0"/>
                  <a:effectLst>
                    <a:outerShdw blurRad="38100" dist="19050" dir="2700000" algn="tl" rotWithShape="0">
                      <a:schemeClr val="dk1">
                        <a:alpha val="40000"/>
                      </a:schemeClr>
                    </a:outerShdw>
                  </a:effectLst>
                  <a:latin typeface="ＭＳ Ｐ明朝" panose="02020600040205080304" pitchFamily="18" charset="-128"/>
                  <a:ea typeface="ＭＳ Ｐ明朝" panose="02020600040205080304" pitchFamily="18" charset="-128"/>
                  <a:cs typeface="Arial Unicode MS" panose="020B0604020202020204" pitchFamily="50" charset="-128"/>
                </a:rPr>
                <a:t>S</a:t>
              </a:r>
              <a:r>
                <a:rPr lang="en-US" altLang="ja-JP" sz="1600" spc="600" dirty="0" smtClean="0">
                  <a:ln w="0"/>
                  <a:effectLst>
                    <a:outerShdw blurRad="38100" dist="19050" dir="2700000" algn="tl" rotWithShape="0">
                      <a:schemeClr val="dk1">
                        <a:alpha val="40000"/>
                      </a:schemeClr>
                    </a:outerShdw>
                  </a:effectLst>
                  <a:latin typeface="ＭＳ Ｐ明朝" panose="02020600040205080304" pitchFamily="18" charset="-128"/>
                  <a:ea typeface="ＭＳ Ｐ明朝" panose="02020600040205080304" pitchFamily="18" charset="-128"/>
                  <a:cs typeface="Arial Unicode MS" panose="020B0604020202020204" pitchFamily="50" charset="-128"/>
                </a:rPr>
                <a:t>PAN</a:t>
              </a:r>
              <a:endParaRPr lang="ja-JP" altLang="en-US" spc="600" dirty="0">
                <a:ln w="0"/>
                <a:effectLst>
                  <a:outerShdw blurRad="38100" dist="19050" dir="2700000" algn="tl" rotWithShape="0">
                    <a:schemeClr val="dk1">
                      <a:alpha val="40000"/>
                    </a:schemeClr>
                  </a:outerShdw>
                </a:effectLst>
                <a:latin typeface="ＭＳ Ｐ明朝" panose="02020600040205080304" pitchFamily="18" charset="-128"/>
                <a:ea typeface="ＭＳ Ｐ明朝" panose="02020600040205080304" pitchFamily="18" charset="-128"/>
                <a:cs typeface="Arial Unicode MS" panose="020B0604020202020204" pitchFamily="50" charset="-128"/>
              </a:endParaRPr>
            </a:p>
          </p:txBody>
        </p:sp>
      </p:grpSp>
    </p:spTree>
    <p:extLst>
      <p:ext uri="{BB962C8B-B14F-4D97-AF65-F5344CB8AC3E}">
        <p14:creationId xmlns:p14="http://schemas.microsoft.com/office/powerpoint/2010/main" val="3844253514"/>
      </p:ext>
    </p:extLst>
  </p:cSld>
  <p:clrMapOvr>
    <a:masterClrMapping/>
  </p:clrMapOvr>
  <p:transition spd="slow">
    <p:wipe/>
    <p:sndAc>
      <p:stSnd>
        <p:snd r:embed="rId1" name="chimes.wav"/>
      </p:stSnd>
    </p:sndAc>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latin typeface="+mn-ea"/>
                <a:ea typeface="+mn-ea"/>
              </a:defRPr>
            </a:lvl1pPr>
          </a:lstStyle>
          <a:p>
            <a:r>
              <a:rPr lang="ja-JP" altLang="en-US" dirty="0" smtClean="0"/>
              <a:t>マスター タイトルの書式設定</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1176868" y="3243262"/>
            <a:ext cx="3337560" cy="2706624"/>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41832" y="3243262"/>
            <a:ext cx="3337560" cy="2706624"/>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0C4CC456-74ED-423E-BB2D-13575AA85F79}" type="datetimeFigureOut">
              <a:rPr kumimoji="1" lang="ja-JP" altLang="en-US" smtClean="0"/>
              <a:t>2016/1/8</a:t>
            </a:fld>
            <a:endParaRPr kumimoji="1" lang="ja-JP" altLang="en-US" dirty="0"/>
          </a:p>
        </p:txBody>
      </p:sp>
      <p:sp>
        <p:nvSpPr>
          <p:cNvPr id="8" name="Footer Placeholder 7"/>
          <p:cNvSpPr>
            <a:spLocks noGrp="1"/>
          </p:cNvSpPr>
          <p:nvPr>
            <p:ph type="ftr" sz="quarter" idx="11"/>
          </p:nvPr>
        </p:nvSpPr>
        <p:spPr/>
        <p:txBody>
          <a:bodyPr/>
          <a:lstStyle/>
          <a:p>
            <a:endParaRPr kumimoji="1" lang="ja-JP" altLang="en-US" dirty="0"/>
          </a:p>
        </p:txBody>
      </p:sp>
      <p:sp>
        <p:nvSpPr>
          <p:cNvPr id="9" name="Slide Number Placeholder 8"/>
          <p:cNvSpPr>
            <a:spLocks noGrp="1"/>
          </p:cNvSpPr>
          <p:nvPr>
            <p:ph type="sldNum" sz="quarter" idx="12"/>
          </p:nvPr>
        </p:nvSpPr>
        <p:spPr/>
        <p:txBody>
          <a:bodyPr/>
          <a:lstStyle/>
          <a:p>
            <a:fld id="{69390C43-C89E-4CAA-B144-7EFB895A0E5C}" type="slidenum">
              <a:rPr kumimoji="1" lang="ja-JP" altLang="en-US" smtClean="0"/>
              <a:t>‹#›</a:t>
            </a:fld>
            <a:endParaRPr kumimoji="1" lang="ja-JP" altLang="en-US" dirty="0"/>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32278936"/>
      </p:ext>
    </p:extLst>
  </p:cSld>
  <p:clrMapOvr>
    <a:masterClrMapping/>
  </p:clrMapOvr>
  <p:transition spd="slow">
    <p:wipe/>
    <p:sndAc>
      <p:stSnd>
        <p:snd r:embed="rId1" name="chimes.wav"/>
      </p:stSnd>
    </p:sndAc>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0C4CC456-74ED-423E-BB2D-13575AA85F79}" type="datetimeFigureOut">
              <a:rPr kumimoji="1" lang="ja-JP" altLang="en-US" smtClean="0"/>
              <a:t>2016/1/8</a:t>
            </a:fld>
            <a:endParaRPr kumimoji="1" lang="ja-JP" altLang="en-US" dirty="0"/>
          </a:p>
        </p:txBody>
      </p:sp>
      <p:sp>
        <p:nvSpPr>
          <p:cNvPr id="4" name="Footer Placeholder 3"/>
          <p:cNvSpPr>
            <a:spLocks noGrp="1"/>
          </p:cNvSpPr>
          <p:nvPr>
            <p:ph type="ftr" sz="quarter" idx="11"/>
          </p:nvPr>
        </p:nvSpPr>
        <p:spPr/>
        <p:txBody>
          <a:bodyPr/>
          <a:lstStyle/>
          <a:p>
            <a:endParaRPr kumimoji="1" lang="ja-JP" altLang="en-US" dirty="0"/>
          </a:p>
        </p:txBody>
      </p:sp>
      <p:sp>
        <p:nvSpPr>
          <p:cNvPr id="5" name="Slide Number Placeholder 4"/>
          <p:cNvSpPr>
            <a:spLocks noGrp="1"/>
          </p:cNvSpPr>
          <p:nvPr>
            <p:ph type="sldNum" sz="quarter" idx="12"/>
          </p:nvPr>
        </p:nvSpPr>
        <p:spPr/>
        <p:txBody>
          <a:bodyPr/>
          <a:lstStyle/>
          <a:p>
            <a:fld id="{69390C43-C89E-4CAA-B144-7EFB895A0E5C}" type="slidenum">
              <a:rPr kumimoji="1" lang="ja-JP" altLang="en-US" smtClean="0"/>
              <a:t>‹#›</a:t>
            </a:fld>
            <a:endParaRPr kumimoji="1" lang="ja-JP" altLang="en-US" dirty="0"/>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93940779"/>
      </p:ext>
    </p:extLst>
  </p:cSld>
  <p:clrMapOvr>
    <a:masterClrMapping/>
  </p:clrMapOvr>
  <p:transition spd="slow">
    <p:wipe/>
    <p:sndAc>
      <p:stSnd>
        <p:snd r:embed="rId1" name="chimes.wav"/>
      </p:stSnd>
    </p:sndAc>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4CC456-74ED-423E-BB2D-13575AA85F79}" type="datetimeFigureOut">
              <a:rPr kumimoji="1" lang="ja-JP" altLang="en-US" smtClean="0"/>
              <a:t>2016/1/8</a:t>
            </a:fld>
            <a:endParaRPr kumimoji="1" lang="ja-JP" altLang="en-US" dirty="0"/>
          </a:p>
        </p:txBody>
      </p:sp>
      <p:sp>
        <p:nvSpPr>
          <p:cNvPr id="3" name="Footer Placeholder 2"/>
          <p:cNvSpPr>
            <a:spLocks noGrp="1"/>
          </p:cNvSpPr>
          <p:nvPr>
            <p:ph type="ftr" sz="quarter" idx="11"/>
          </p:nvPr>
        </p:nvSpPr>
        <p:spPr/>
        <p:txBody>
          <a:bodyPr/>
          <a:lstStyle/>
          <a:p>
            <a:endParaRPr kumimoji="1" lang="ja-JP" altLang="en-US" dirty="0"/>
          </a:p>
        </p:txBody>
      </p:sp>
      <p:sp>
        <p:nvSpPr>
          <p:cNvPr id="4" name="Slide Number Placeholder 3"/>
          <p:cNvSpPr>
            <a:spLocks noGrp="1"/>
          </p:cNvSpPr>
          <p:nvPr>
            <p:ph type="sldNum" sz="quarter" idx="12"/>
          </p:nvPr>
        </p:nvSpPr>
        <p:spPr/>
        <p:txBody>
          <a:bodyPr/>
          <a:lstStyle/>
          <a:p>
            <a:fld id="{69390C43-C89E-4CAA-B144-7EFB895A0E5C}" type="slidenum">
              <a:rPr kumimoji="1" lang="ja-JP" altLang="en-US" smtClean="0"/>
              <a:t>‹#›</a:t>
            </a:fld>
            <a:endParaRPr kumimoji="1" lang="ja-JP" altLang="en-US" dirty="0"/>
          </a:p>
        </p:txBody>
      </p:sp>
    </p:spTree>
    <p:extLst>
      <p:ext uri="{BB962C8B-B14F-4D97-AF65-F5344CB8AC3E}">
        <p14:creationId xmlns:p14="http://schemas.microsoft.com/office/powerpoint/2010/main" val="1807945438"/>
      </p:ext>
    </p:extLst>
  </p:cSld>
  <p:clrMapOvr>
    <a:masterClrMapping/>
  </p:clrMapOvr>
  <p:transition spd="slow">
    <p:wipe/>
    <p:sndAc>
      <p:stSnd>
        <p:snd r:embed="rId1" name="chimes.wav"/>
      </p:stSnd>
    </p:sndAc>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0C4CC456-74ED-423E-BB2D-13575AA85F79}" type="datetimeFigureOut">
              <a:rPr kumimoji="1" lang="ja-JP" altLang="en-US" smtClean="0"/>
              <a:t>2016/1/8</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69390C43-C89E-4CAA-B144-7EFB895A0E5C}" type="slidenum">
              <a:rPr kumimoji="1" lang="ja-JP" altLang="en-US" smtClean="0"/>
              <a:t>‹#›</a:t>
            </a:fld>
            <a:endParaRPr kumimoji="1" lang="ja-JP" altLang="en-US" dirty="0"/>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02337211"/>
      </p:ext>
    </p:extLst>
  </p:cSld>
  <p:clrMapOvr>
    <a:masterClrMapping/>
  </p:clrMapOvr>
  <p:transition spd="slow">
    <p:wipe/>
    <p:sndAc>
      <p:stSnd>
        <p:snd r:embed="rId1" name="chimes.wav"/>
      </p:stSnd>
    </p:sndAc>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ja-JP" altLang="en-US" smtClean="0"/>
              <a:t>マスター タイトルの書式設定</a:t>
            </a:r>
            <a:endParaRPr lang="en-US" dirty="0"/>
          </a:p>
        </p:txBody>
      </p:sp>
      <p:sp>
        <p:nvSpPr>
          <p:cNvPr id="17" name="Picture Placeholder 2"/>
          <p:cNvSpPr>
            <a:spLocks noGrp="1" noChangeAspect="1"/>
          </p:cNvSpPr>
          <p:nvPr>
            <p:ph type="pic" idx="1"/>
          </p:nvPr>
        </p:nvSpPr>
        <p:spPr>
          <a:xfrm>
            <a:off x="5183070"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0C4CC456-74ED-423E-BB2D-13575AA85F79}" type="datetimeFigureOut">
              <a:rPr kumimoji="1" lang="ja-JP" altLang="en-US" smtClean="0"/>
              <a:t>2016/1/8</a:t>
            </a:fld>
            <a:endParaRPr kumimoji="1" lang="ja-JP" alt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69390C43-C89E-4CAA-B144-7EFB895A0E5C}" type="slidenum">
              <a:rPr kumimoji="1" lang="ja-JP" altLang="en-US" smtClean="0"/>
              <a:t>‹#›</a:t>
            </a:fld>
            <a:endParaRPr kumimoji="1" lang="ja-JP" altLang="en-US" dirty="0"/>
          </a:p>
        </p:txBody>
      </p:sp>
    </p:spTree>
    <p:extLst>
      <p:ext uri="{BB962C8B-B14F-4D97-AF65-F5344CB8AC3E}">
        <p14:creationId xmlns:p14="http://schemas.microsoft.com/office/powerpoint/2010/main" val="2276429491"/>
      </p:ext>
    </p:extLst>
  </p:cSld>
  <p:clrMapOvr>
    <a:masterClrMapping/>
  </p:clrMapOvr>
  <p:transition spd="slow">
    <p:wipe/>
    <p:sndAc>
      <p:stSnd>
        <p:snd r:embed="rId1" name="chimes.wav"/>
      </p:stSnd>
    </p:sndAc>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audio" Target="../media/audio1.wav"/><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44000" cy="6858001"/>
            <a:chOff x="0" y="0"/>
            <a:chExt cx="9144000" cy="6858001"/>
          </a:xfrm>
        </p:grpSpPr>
        <p:pic>
          <p:nvPicPr>
            <p:cNvPr id="8" name="Picture 7" descr="SD-PanelContent-V.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l="1" r="14240"/>
            <a:stretch/>
          </p:blipFill>
          <p:spPr>
            <a:xfrm rot="5400000">
              <a:off x="4221675" y="39689"/>
              <a:ext cx="68580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l="1" r="14240"/>
            <a:stretch/>
          </p:blipFill>
          <p:spPr>
            <a:xfrm rot="5400000">
              <a:off x="4221675" y="6211888"/>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C4CC456-74ED-423E-BB2D-13575AA85F79}" type="datetimeFigureOut">
              <a:rPr kumimoji="1" lang="ja-JP" altLang="en-US" smtClean="0"/>
              <a:t>2016/1/8</a:t>
            </a:fld>
            <a:endParaRPr kumimoji="1" lang="ja-JP" altLang="en-US" dirty="0"/>
          </a:p>
        </p:txBody>
      </p:sp>
      <p:sp>
        <p:nvSpPr>
          <p:cNvPr id="5" name="Footer Placeholder 4"/>
          <p:cNvSpPr>
            <a:spLocks noGrp="1"/>
          </p:cNvSpPr>
          <p:nvPr>
            <p:ph type="ftr" sz="quarter" idx="3"/>
          </p:nvPr>
        </p:nvSpPr>
        <p:spPr>
          <a:xfrm>
            <a:off x="1162604" y="5588222"/>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kumimoji="1" lang="ja-JP" altLang="en-US" dirty="0" smtClean="0"/>
              <a:t>株式会社　スパン商事</a:t>
            </a:r>
            <a:endParaRPr kumimoji="1" lang="ja-JP" altLang="en-US" dirty="0"/>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9390C43-C89E-4CAA-B144-7EFB895A0E5C}" type="slidenum">
              <a:rPr kumimoji="1" lang="ja-JP" altLang="en-US" smtClean="0"/>
              <a:t>‹#›</a:t>
            </a:fld>
            <a:endParaRPr kumimoji="1" lang="ja-JP" altLang="en-US" dirty="0"/>
          </a:p>
        </p:txBody>
      </p:sp>
    </p:spTree>
    <p:extLst>
      <p:ext uri="{BB962C8B-B14F-4D97-AF65-F5344CB8AC3E}">
        <p14:creationId xmlns:p14="http://schemas.microsoft.com/office/powerpoint/2010/main" val="4068918574"/>
      </p:ext>
    </p:extLst>
  </p:cSld>
  <p:clrMap bg1="lt1" tx1="dk1" bg2="lt2" tx2="dk2" accent1="accent1" accent2="accent2" accent3="accent3" accent4="accent4" accent5="accent5" accent6="accent6" hlink="hlink" folHlink="folHlink"/>
  <p:sldLayoutIdLst>
    <p:sldLayoutId id="2147484151" r:id="rId1"/>
    <p:sldLayoutId id="2147484152" r:id="rId2"/>
    <p:sldLayoutId id="2147484153" r:id="rId3"/>
    <p:sldLayoutId id="2147484154" r:id="rId4"/>
    <p:sldLayoutId id="2147484155" r:id="rId5"/>
    <p:sldLayoutId id="2147484156" r:id="rId6"/>
    <p:sldLayoutId id="2147484157" r:id="rId7"/>
    <p:sldLayoutId id="2147484158" r:id="rId8"/>
    <p:sldLayoutId id="2147484159" r:id="rId9"/>
    <p:sldLayoutId id="2147484160" r:id="rId10"/>
    <p:sldLayoutId id="2147484161" r:id="rId11"/>
    <p:sldLayoutId id="2147484162" r:id="rId12"/>
    <p:sldLayoutId id="2147484163" r:id="rId13"/>
    <p:sldLayoutId id="2147484164" r:id="rId14"/>
    <p:sldLayoutId id="2147484165" r:id="rId15"/>
    <p:sldLayoutId id="2147484166" r:id="rId16"/>
    <p:sldLayoutId id="2147484167" r:id="rId17"/>
  </p:sldLayoutIdLst>
  <p:transition spd="slow">
    <p:wipe/>
    <p:sndAc>
      <p:stSnd>
        <p:snd r:embed="rId19" name="chimes.wav"/>
      </p:stSnd>
    </p:sndAc>
  </p:transition>
  <p:timing>
    <p:tnLst>
      <p:par>
        <p:cTn id="1" dur="indefinite" restart="never" nodeType="tmRoot"/>
      </p:par>
    </p:tnLst>
  </p:timing>
  <p:txStyles>
    <p:titleStyle>
      <a:lvl1pPr algn="ctr" defTabSz="457200" rtl="0" eaLnBrk="1" latinLnBrk="0" hangingPunct="1">
        <a:spcBef>
          <a:spcPct val="0"/>
        </a:spcBef>
        <a:buNone/>
        <a:defRPr kumimoji="1" sz="4000" kern="1200" cap="none">
          <a:ln w="3175" cmpd="sng">
            <a:noFill/>
          </a:ln>
          <a:solidFill>
            <a:schemeClr val="tx1">
              <a:lumMod val="85000"/>
              <a:lumOff val="15000"/>
            </a:schemeClr>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kumimoji="1"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kumimoji="1"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kumimoji="1"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kumimoji="1"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audio" Target="../media/audio1.wav"/><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audio" Target="../media/audio1.wav"/><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audio" Target="../media/audio1.wav"/><Relationship Id="rId7" Type="http://schemas.openxmlformats.org/officeDocument/2006/relationships/diagramColors" Target="../diagrams/colors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audio" Target="../media/audio1.wav"/><Relationship Id="rId7" Type="http://schemas.openxmlformats.org/officeDocument/2006/relationships/diagramQuickStyle" Target="../diagrams/quickStyle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8.jpeg"/><Relationship Id="rId9" Type="http://schemas.microsoft.com/office/2007/relationships/diagramDrawing" Target="../diagrams/drawing4.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audio" Target="../media/audio1.wav"/><Relationship Id="rId7" Type="http://schemas.openxmlformats.org/officeDocument/2006/relationships/diagramQuickStyle" Target="../diagrams/quickStyle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9.jpeg"/><Relationship Id="rId9" Type="http://schemas.microsoft.com/office/2007/relationships/diagramDrawing" Target="../diagrams/drawing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755576" y="2132856"/>
            <a:ext cx="7772400" cy="1103436"/>
          </a:xfrm>
        </p:spPr>
        <p:txBody>
          <a:bodyPr>
            <a:normAutofit/>
          </a:bodyPr>
          <a:lstStyle/>
          <a:p>
            <a:r>
              <a:rPr kumimoji="1" lang="ja-JP" altLang="en-US" sz="3600" dirty="0" smtClean="0">
                <a:latin typeface="HGS創英ﾌﾟﾚｾﾞﾝｽEB" panose="02020800000000000000" pitchFamily="18" charset="-128"/>
                <a:ea typeface="HGS創英ﾌﾟﾚｾﾞﾝｽEB" panose="02020800000000000000" pitchFamily="18" charset="-128"/>
              </a:rPr>
              <a:t>第１７期事業計画書</a:t>
            </a:r>
            <a:endParaRPr kumimoji="1" lang="ja-JP" altLang="en-US" sz="3600" dirty="0">
              <a:latin typeface="HGS創英ﾌﾟﾚｾﾞﾝｽEB" panose="02020800000000000000" pitchFamily="18" charset="-128"/>
              <a:ea typeface="HGS創英ﾌﾟﾚｾﾞﾝｽEB" panose="02020800000000000000" pitchFamily="18" charset="-128"/>
            </a:endParaRPr>
          </a:p>
        </p:txBody>
      </p:sp>
      <p:sp>
        <p:nvSpPr>
          <p:cNvPr id="3" name="サブタイトル 2"/>
          <p:cNvSpPr>
            <a:spLocks noGrp="1"/>
          </p:cNvSpPr>
          <p:nvPr>
            <p:ph type="subTitle" idx="1"/>
          </p:nvPr>
        </p:nvSpPr>
        <p:spPr/>
        <p:txBody>
          <a:bodyPr/>
          <a:lstStyle/>
          <a:p>
            <a:r>
              <a:rPr lang="ja-JP" altLang="en-US" dirty="0">
                <a:solidFill>
                  <a:schemeClr val="tx1">
                    <a:lumMod val="85000"/>
                    <a:lumOff val="15000"/>
                  </a:schemeClr>
                </a:solidFill>
              </a:rPr>
              <a:t>株式会社　スパン商事</a:t>
            </a:r>
          </a:p>
        </p:txBody>
      </p:sp>
      <p:grpSp>
        <p:nvGrpSpPr>
          <p:cNvPr id="4" name="グループ化 3"/>
          <p:cNvGrpSpPr>
            <a:grpSpLocks noChangeAspect="1"/>
          </p:cNvGrpSpPr>
          <p:nvPr/>
        </p:nvGrpSpPr>
        <p:grpSpPr>
          <a:xfrm>
            <a:off x="1473413" y="1556792"/>
            <a:ext cx="1658427" cy="552436"/>
            <a:chOff x="2357910" y="1177838"/>
            <a:chExt cx="3697376" cy="1505445"/>
          </a:xfrm>
        </p:grpSpPr>
        <p:pic>
          <p:nvPicPr>
            <p:cNvPr id="5" name="図 4"/>
            <p:cNvPicPr>
              <a:picLocks noChangeAspect="1"/>
            </p:cNvPicPr>
            <p:nvPr/>
          </p:nvPicPr>
          <p:blipFill rotWithShape="1">
            <a:blip r:embed="rId4" cstate="print">
              <a:extLst>
                <a:ext uri="{28A0092B-C50C-407E-A947-70E740481C1C}">
                  <a14:useLocalDpi xmlns:a14="http://schemas.microsoft.com/office/drawing/2010/main" val="0"/>
                </a:ext>
              </a:extLst>
            </a:blip>
            <a:srcRect l="45538" t="28382" r="24500" b="21248"/>
            <a:stretch/>
          </p:blipFill>
          <p:spPr>
            <a:xfrm rot="18825889">
              <a:off x="2633784" y="1494326"/>
              <a:ext cx="1008000" cy="1369914"/>
            </a:xfrm>
            <a:prstGeom prst="moon">
              <a:avLst>
                <a:gd name="adj" fmla="val 46032"/>
              </a:avLst>
            </a:prstGeom>
            <a:effectLst>
              <a:reflection blurRad="6350" stA="50000" endA="300" endPos="55500" dist="101600" dir="5400000" sy="-100000" algn="bl" rotWithShape="0"/>
            </a:effectLst>
            <a:scene3d>
              <a:camera prst="isometricOffAxis2Left"/>
              <a:lightRig rig="threePt" dir="t"/>
            </a:scene3d>
            <a:sp3d>
              <a:bevelT/>
            </a:sp3d>
          </p:spPr>
        </p:pic>
        <p:sp>
          <p:nvSpPr>
            <p:cNvPr id="6" name="正方形/長方形 5"/>
            <p:cNvSpPr/>
            <p:nvPr/>
          </p:nvSpPr>
          <p:spPr>
            <a:xfrm>
              <a:off x="2357910" y="1177838"/>
              <a:ext cx="3697376" cy="1258085"/>
            </a:xfrm>
            <a:prstGeom prst="rect">
              <a:avLst/>
            </a:prstGeom>
            <a:noFill/>
          </p:spPr>
          <p:txBody>
            <a:bodyPr vert="horz" wrap="square" lIns="91440" tIns="45720" rIns="91440" bIns="45720">
              <a:spAutoFit/>
            </a:bodyPr>
            <a:lstStyle/>
            <a:p>
              <a:pPr algn="ctr"/>
              <a:r>
                <a:rPr lang="en-US" altLang="ja-JP" sz="2400" spc="600" dirty="0" smtClean="0">
                  <a:ln w="0"/>
                  <a:effectLst>
                    <a:outerShdw blurRad="38100" dist="19050" dir="2700000" algn="tl" rotWithShape="0">
                      <a:schemeClr val="dk1">
                        <a:alpha val="40000"/>
                      </a:schemeClr>
                    </a:outerShdw>
                  </a:effectLst>
                  <a:latin typeface="ＭＳ Ｐ明朝" panose="02020600040205080304" pitchFamily="18" charset="-128"/>
                  <a:ea typeface="ＭＳ Ｐ明朝" panose="02020600040205080304" pitchFamily="18" charset="-128"/>
                  <a:cs typeface="Arial Unicode MS" panose="020B0604020202020204" pitchFamily="50" charset="-128"/>
                </a:rPr>
                <a:t>S</a:t>
              </a:r>
              <a:r>
                <a:rPr lang="en-US" altLang="ja-JP" sz="1600" spc="600" dirty="0" smtClean="0">
                  <a:ln w="0"/>
                  <a:effectLst>
                    <a:outerShdw blurRad="38100" dist="19050" dir="2700000" algn="tl" rotWithShape="0">
                      <a:schemeClr val="dk1">
                        <a:alpha val="40000"/>
                      </a:schemeClr>
                    </a:outerShdw>
                  </a:effectLst>
                  <a:latin typeface="ＭＳ Ｐ明朝" panose="02020600040205080304" pitchFamily="18" charset="-128"/>
                  <a:ea typeface="ＭＳ Ｐ明朝" panose="02020600040205080304" pitchFamily="18" charset="-128"/>
                  <a:cs typeface="Arial Unicode MS" panose="020B0604020202020204" pitchFamily="50" charset="-128"/>
                </a:rPr>
                <a:t>PAN</a:t>
              </a:r>
              <a:endParaRPr lang="ja-JP" altLang="en-US" spc="600" dirty="0">
                <a:ln w="0"/>
                <a:effectLst>
                  <a:outerShdw blurRad="38100" dist="19050" dir="2700000" algn="tl" rotWithShape="0">
                    <a:schemeClr val="dk1">
                      <a:alpha val="40000"/>
                    </a:schemeClr>
                  </a:outerShdw>
                </a:effectLst>
                <a:latin typeface="ＭＳ Ｐ明朝" panose="02020600040205080304" pitchFamily="18" charset="-128"/>
                <a:ea typeface="ＭＳ Ｐ明朝" panose="02020600040205080304" pitchFamily="18" charset="-128"/>
                <a:cs typeface="Arial Unicode MS" panose="020B0604020202020204" pitchFamily="50" charset="-128"/>
              </a:endParaRPr>
            </a:p>
          </p:txBody>
        </p:sp>
      </p:grpSp>
    </p:spTree>
    <p:extLst>
      <p:ext uri="{BB962C8B-B14F-4D97-AF65-F5344CB8AC3E}">
        <p14:creationId xmlns:p14="http://schemas.microsoft.com/office/powerpoint/2010/main" val="3317296409"/>
      </p:ext>
    </p:extLst>
  </p:cSld>
  <p:clrMapOvr>
    <a:masterClrMapping/>
  </p:clrMapOvr>
  <p:transition spd="slow">
    <p:wipe/>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t>第１７期事業目標</a:t>
            </a:r>
            <a:endParaRPr kumimoji="1" lang="ja-JP" altLang="en-US" dirty="0"/>
          </a:p>
        </p:txBody>
      </p:sp>
      <p:sp>
        <p:nvSpPr>
          <p:cNvPr id="2" name="コンテンツ プレースホルダー 1"/>
          <p:cNvSpPr>
            <a:spLocks noGrp="1"/>
          </p:cNvSpPr>
          <p:nvPr>
            <p:ph idx="1"/>
          </p:nvPr>
        </p:nvSpPr>
        <p:spPr>
          <a:xfrm>
            <a:off x="872067" y="2495422"/>
            <a:ext cx="7408333" cy="3520178"/>
          </a:xfrm>
        </p:spPr>
        <p:txBody>
          <a:bodyPr>
            <a:normAutofit/>
          </a:bodyPr>
          <a:lstStyle/>
          <a:p>
            <a:pPr marL="0" indent="0" algn="ctr">
              <a:lnSpc>
                <a:spcPct val="150000"/>
              </a:lnSpc>
              <a:buNone/>
            </a:pPr>
            <a:r>
              <a:rPr lang="ja-JP" altLang="en-US" dirty="0" smtClean="0"/>
              <a:t>当期</a:t>
            </a:r>
            <a:r>
              <a:rPr lang="ja-JP" altLang="en-US" dirty="0"/>
              <a:t>売上目標　</a:t>
            </a:r>
            <a:r>
              <a:rPr lang="ja-JP" altLang="en-US" dirty="0" smtClean="0"/>
              <a:t>２７０億円</a:t>
            </a:r>
            <a:endParaRPr lang="en-US" altLang="ja-JP" dirty="0"/>
          </a:p>
          <a:p>
            <a:pPr marL="0" indent="0" algn="ctr">
              <a:lnSpc>
                <a:spcPct val="150000"/>
              </a:lnSpc>
              <a:buNone/>
            </a:pPr>
            <a:r>
              <a:rPr lang="ja-JP" altLang="en-US" dirty="0" smtClean="0"/>
              <a:t>当期利益</a:t>
            </a:r>
            <a:r>
              <a:rPr lang="ja-JP" altLang="en-US" dirty="0"/>
              <a:t>　</a:t>
            </a:r>
            <a:r>
              <a:rPr lang="ja-JP" altLang="en-US" dirty="0" smtClean="0"/>
              <a:t>２億</a:t>
            </a:r>
            <a:r>
              <a:rPr lang="ja-JP" altLang="en-US" dirty="0"/>
              <a:t>２，７００</a:t>
            </a:r>
            <a:r>
              <a:rPr lang="ja-JP" altLang="en-US" dirty="0" smtClean="0"/>
              <a:t>万円</a:t>
            </a:r>
            <a:endParaRPr lang="en-US" altLang="ja-JP" dirty="0"/>
          </a:p>
          <a:p>
            <a:pPr marL="0" indent="0" algn="ctr">
              <a:lnSpc>
                <a:spcPct val="150000"/>
              </a:lnSpc>
              <a:buNone/>
            </a:pPr>
            <a:r>
              <a:rPr lang="ja-JP" altLang="en-US" dirty="0" smtClean="0"/>
              <a:t>新規</a:t>
            </a:r>
            <a:r>
              <a:rPr lang="ja-JP" altLang="en-US" dirty="0"/>
              <a:t>商品開発</a:t>
            </a:r>
            <a:endParaRPr lang="en-US" altLang="ja-JP" dirty="0"/>
          </a:p>
          <a:p>
            <a:pPr marL="0" indent="0" algn="ctr">
              <a:lnSpc>
                <a:spcPct val="150000"/>
              </a:lnSpc>
              <a:buNone/>
            </a:pPr>
            <a:r>
              <a:rPr lang="ja-JP" altLang="en-US" dirty="0" smtClean="0"/>
              <a:t>インドネシアでの</a:t>
            </a:r>
            <a:r>
              <a:rPr lang="ja-JP" altLang="en-US" dirty="0"/>
              <a:t>自社工場設置</a:t>
            </a:r>
            <a:endParaRPr kumimoji="1" lang="ja-JP" altLang="en-US" dirty="0"/>
          </a:p>
        </p:txBody>
      </p:sp>
      <p:grpSp>
        <p:nvGrpSpPr>
          <p:cNvPr id="4" name="グループ化 3"/>
          <p:cNvGrpSpPr>
            <a:grpSpLocks noChangeAspect="1"/>
          </p:cNvGrpSpPr>
          <p:nvPr/>
        </p:nvGrpSpPr>
        <p:grpSpPr>
          <a:xfrm>
            <a:off x="611560" y="639119"/>
            <a:ext cx="1658427" cy="552436"/>
            <a:chOff x="2357910" y="1177838"/>
            <a:chExt cx="3697376" cy="1505445"/>
          </a:xfrm>
        </p:grpSpPr>
        <p:pic>
          <p:nvPicPr>
            <p:cNvPr id="5" name="図 4"/>
            <p:cNvPicPr>
              <a:picLocks noChangeAspect="1"/>
            </p:cNvPicPr>
            <p:nvPr/>
          </p:nvPicPr>
          <p:blipFill rotWithShape="1">
            <a:blip r:embed="rId4" cstate="print">
              <a:extLst>
                <a:ext uri="{28A0092B-C50C-407E-A947-70E740481C1C}">
                  <a14:useLocalDpi xmlns:a14="http://schemas.microsoft.com/office/drawing/2010/main" val="0"/>
                </a:ext>
              </a:extLst>
            </a:blip>
            <a:srcRect l="45538" t="28382" r="24500" b="21248"/>
            <a:stretch/>
          </p:blipFill>
          <p:spPr>
            <a:xfrm rot="18825889">
              <a:off x="2633784" y="1494326"/>
              <a:ext cx="1008000" cy="1369914"/>
            </a:xfrm>
            <a:prstGeom prst="moon">
              <a:avLst>
                <a:gd name="adj" fmla="val 46032"/>
              </a:avLst>
            </a:prstGeom>
            <a:effectLst>
              <a:reflection blurRad="6350" stA="50000" endA="300" endPos="55500" dist="101600" dir="5400000" sy="-100000" algn="bl" rotWithShape="0"/>
            </a:effectLst>
            <a:scene3d>
              <a:camera prst="isometricOffAxis2Left"/>
              <a:lightRig rig="threePt" dir="t"/>
            </a:scene3d>
            <a:sp3d>
              <a:bevelT/>
            </a:sp3d>
          </p:spPr>
        </p:pic>
        <p:sp>
          <p:nvSpPr>
            <p:cNvPr id="6" name="正方形/長方形 5"/>
            <p:cNvSpPr/>
            <p:nvPr/>
          </p:nvSpPr>
          <p:spPr>
            <a:xfrm>
              <a:off x="2357910" y="1177838"/>
              <a:ext cx="3697376" cy="1258085"/>
            </a:xfrm>
            <a:prstGeom prst="rect">
              <a:avLst/>
            </a:prstGeom>
            <a:noFill/>
          </p:spPr>
          <p:txBody>
            <a:bodyPr vert="horz" wrap="square" lIns="91440" tIns="45720" rIns="91440" bIns="45720">
              <a:spAutoFit/>
            </a:bodyPr>
            <a:lstStyle/>
            <a:p>
              <a:pPr algn="ctr"/>
              <a:r>
                <a:rPr lang="en-US" altLang="ja-JP" sz="2400" spc="600" dirty="0" smtClean="0">
                  <a:ln w="0"/>
                  <a:effectLst>
                    <a:outerShdw blurRad="38100" dist="19050" dir="2700000" algn="tl" rotWithShape="0">
                      <a:schemeClr val="dk1">
                        <a:alpha val="40000"/>
                      </a:schemeClr>
                    </a:outerShdw>
                  </a:effectLst>
                  <a:latin typeface="ＭＳ Ｐ明朝" panose="02020600040205080304" pitchFamily="18" charset="-128"/>
                  <a:ea typeface="ＭＳ Ｐ明朝" panose="02020600040205080304" pitchFamily="18" charset="-128"/>
                  <a:cs typeface="Arial Unicode MS" panose="020B0604020202020204" pitchFamily="50" charset="-128"/>
                </a:rPr>
                <a:t>S</a:t>
              </a:r>
              <a:r>
                <a:rPr lang="en-US" altLang="ja-JP" sz="1600" spc="600" dirty="0" smtClean="0">
                  <a:ln w="0"/>
                  <a:effectLst>
                    <a:outerShdw blurRad="38100" dist="19050" dir="2700000" algn="tl" rotWithShape="0">
                      <a:schemeClr val="dk1">
                        <a:alpha val="40000"/>
                      </a:schemeClr>
                    </a:outerShdw>
                  </a:effectLst>
                  <a:latin typeface="ＭＳ Ｐ明朝" panose="02020600040205080304" pitchFamily="18" charset="-128"/>
                  <a:ea typeface="ＭＳ Ｐ明朝" panose="02020600040205080304" pitchFamily="18" charset="-128"/>
                  <a:cs typeface="Arial Unicode MS" panose="020B0604020202020204" pitchFamily="50" charset="-128"/>
                </a:rPr>
                <a:t>PAN</a:t>
              </a:r>
              <a:endParaRPr lang="ja-JP" altLang="en-US" spc="600" dirty="0">
                <a:ln w="0"/>
                <a:effectLst>
                  <a:outerShdw blurRad="38100" dist="19050" dir="2700000" algn="tl" rotWithShape="0">
                    <a:schemeClr val="dk1">
                      <a:alpha val="40000"/>
                    </a:schemeClr>
                  </a:outerShdw>
                </a:effectLst>
                <a:latin typeface="ＭＳ Ｐ明朝" panose="02020600040205080304" pitchFamily="18" charset="-128"/>
                <a:ea typeface="ＭＳ Ｐ明朝" panose="02020600040205080304" pitchFamily="18" charset="-128"/>
                <a:cs typeface="Arial Unicode MS" panose="020B0604020202020204" pitchFamily="50" charset="-128"/>
              </a:endParaRPr>
            </a:p>
          </p:txBody>
        </p:sp>
      </p:grpSp>
    </p:spTree>
    <p:extLst>
      <p:ext uri="{BB962C8B-B14F-4D97-AF65-F5344CB8AC3E}">
        <p14:creationId xmlns:p14="http://schemas.microsoft.com/office/powerpoint/2010/main" val="1604245972"/>
      </p:ext>
    </p:extLst>
  </p:cSld>
  <p:clrMapOvr>
    <a:masterClrMapping/>
  </p:clrMapOvr>
  <p:transition spd="slow">
    <p:wipe/>
    <p:sndAc>
      <p:stSnd>
        <p:snd r:embed="rId3" name="chimes.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t>売上目標達成のために</a:t>
            </a:r>
            <a:endParaRPr kumimoji="1" lang="ja-JP" altLang="en-US"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2544348184"/>
              </p:ext>
            </p:extLst>
          </p:nvPr>
        </p:nvGraphicFramePr>
        <p:xfrm>
          <a:off x="899592" y="2492896"/>
          <a:ext cx="3888432" cy="331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3" name="表 12"/>
          <p:cNvGraphicFramePr>
            <a:graphicFrameLocks noGrp="1"/>
          </p:cNvGraphicFramePr>
          <p:nvPr>
            <p:extLst>
              <p:ext uri="{D42A27DB-BD31-4B8C-83A1-F6EECF244321}">
                <p14:modId xmlns:p14="http://schemas.microsoft.com/office/powerpoint/2010/main" val="4002739964"/>
              </p:ext>
            </p:extLst>
          </p:nvPr>
        </p:nvGraphicFramePr>
        <p:xfrm>
          <a:off x="4860032" y="2996952"/>
          <a:ext cx="3600000" cy="1448832"/>
        </p:xfrm>
        <a:graphic>
          <a:graphicData uri="http://schemas.openxmlformats.org/drawingml/2006/table">
            <a:tbl>
              <a:tblPr firstRow="1" lastRow="1" bandRow="1">
                <a:tableStyleId>{5C22544A-7EE6-4342-B048-85BDC9FD1C3A}</a:tableStyleId>
              </a:tblPr>
              <a:tblGrid>
                <a:gridCol w="720000"/>
                <a:gridCol w="720000"/>
                <a:gridCol w="720000"/>
                <a:gridCol w="720000"/>
                <a:gridCol w="720000"/>
              </a:tblGrid>
              <a:tr h="332336">
                <a:tc>
                  <a:txBody>
                    <a:bodyPr/>
                    <a:lstStyle/>
                    <a:p>
                      <a:endParaRPr kumimoji="1" lang="ja-JP" altLang="en-US" sz="1600" dirty="0"/>
                    </a:p>
                  </a:txBody>
                  <a:tcPr/>
                </a:tc>
                <a:tc>
                  <a:txBody>
                    <a:bodyPr/>
                    <a:lstStyle/>
                    <a:p>
                      <a:r>
                        <a:rPr kumimoji="1" lang="en-US" altLang="ja-JP" sz="1600" dirty="0" smtClean="0"/>
                        <a:t>14</a:t>
                      </a:r>
                      <a:r>
                        <a:rPr kumimoji="1" lang="ja-JP" altLang="en-US" sz="1600" dirty="0" smtClean="0"/>
                        <a:t>期</a:t>
                      </a:r>
                      <a:endParaRPr kumimoji="1" lang="ja-JP" altLang="en-US" sz="1600" dirty="0"/>
                    </a:p>
                  </a:txBody>
                  <a:tcPr/>
                </a:tc>
                <a:tc>
                  <a:txBody>
                    <a:bodyPr/>
                    <a:lstStyle/>
                    <a:p>
                      <a:r>
                        <a:rPr kumimoji="1" lang="en-US" altLang="ja-JP" sz="1600" dirty="0" smtClean="0"/>
                        <a:t>15</a:t>
                      </a:r>
                      <a:r>
                        <a:rPr kumimoji="1" lang="ja-JP" altLang="en-US" sz="1600" dirty="0" smtClean="0"/>
                        <a:t>期</a:t>
                      </a:r>
                      <a:endParaRPr kumimoji="1" lang="ja-JP" altLang="en-US" sz="1600" dirty="0"/>
                    </a:p>
                  </a:txBody>
                  <a:tcPr/>
                </a:tc>
                <a:tc>
                  <a:txBody>
                    <a:bodyPr/>
                    <a:lstStyle/>
                    <a:p>
                      <a:r>
                        <a:rPr kumimoji="1" lang="en-US" altLang="ja-JP" sz="1600" dirty="0" smtClean="0"/>
                        <a:t>16</a:t>
                      </a:r>
                      <a:r>
                        <a:rPr kumimoji="1" lang="ja-JP" altLang="en-US" sz="1600" dirty="0" smtClean="0"/>
                        <a:t>期</a:t>
                      </a:r>
                      <a:endParaRPr kumimoji="1" lang="ja-JP" altLang="en-US" sz="1600" dirty="0"/>
                    </a:p>
                  </a:txBody>
                  <a:tcPr/>
                </a:tc>
                <a:tc>
                  <a:txBody>
                    <a:bodyPr/>
                    <a:lstStyle/>
                    <a:p>
                      <a:r>
                        <a:rPr kumimoji="1" lang="en-US" altLang="ja-JP" sz="1600" dirty="0" smtClean="0"/>
                        <a:t>17</a:t>
                      </a:r>
                      <a:r>
                        <a:rPr kumimoji="1" lang="ja-JP" altLang="en-US" sz="1600" dirty="0" smtClean="0"/>
                        <a:t>期</a:t>
                      </a:r>
                      <a:endParaRPr kumimoji="1" lang="ja-JP" altLang="en-US" sz="1600" dirty="0"/>
                    </a:p>
                  </a:txBody>
                  <a:tcPr/>
                </a:tc>
              </a:tr>
              <a:tr h="332336">
                <a:tc>
                  <a:txBody>
                    <a:bodyPr/>
                    <a:lstStyle/>
                    <a:p>
                      <a:r>
                        <a:rPr kumimoji="1" lang="ja-JP" altLang="en-US" sz="1600" dirty="0" smtClean="0"/>
                        <a:t>直販</a:t>
                      </a:r>
                      <a:endParaRPr kumimoji="1" lang="ja-JP" altLang="en-US" sz="1600" dirty="0"/>
                    </a:p>
                  </a:txBody>
                  <a:tcPr/>
                </a:tc>
                <a:tc>
                  <a:txBody>
                    <a:bodyPr/>
                    <a:lstStyle/>
                    <a:p>
                      <a:r>
                        <a:rPr kumimoji="1" lang="en-US" altLang="ja-JP" sz="1600" dirty="0" smtClean="0"/>
                        <a:t>85</a:t>
                      </a:r>
                      <a:endParaRPr kumimoji="1" lang="ja-JP" altLang="en-US" sz="1600" dirty="0"/>
                    </a:p>
                  </a:txBody>
                  <a:tcPr/>
                </a:tc>
                <a:tc>
                  <a:txBody>
                    <a:bodyPr/>
                    <a:lstStyle/>
                    <a:p>
                      <a:r>
                        <a:rPr kumimoji="1" lang="en-US" altLang="ja-JP" sz="1600" dirty="0" smtClean="0"/>
                        <a:t>80</a:t>
                      </a:r>
                      <a:endParaRPr kumimoji="1" lang="ja-JP" altLang="en-US" sz="1600" dirty="0"/>
                    </a:p>
                  </a:txBody>
                  <a:tcPr/>
                </a:tc>
                <a:tc>
                  <a:txBody>
                    <a:bodyPr/>
                    <a:lstStyle/>
                    <a:p>
                      <a:r>
                        <a:rPr kumimoji="1" lang="en-US" altLang="ja-JP" sz="1600" dirty="0" smtClean="0"/>
                        <a:t>77</a:t>
                      </a:r>
                      <a:endParaRPr kumimoji="1" lang="ja-JP" altLang="en-US" sz="1600" dirty="0"/>
                    </a:p>
                  </a:txBody>
                  <a:tcPr/>
                </a:tc>
                <a:tc>
                  <a:txBody>
                    <a:bodyPr/>
                    <a:lstStyle/>
                    <a:p>
                      <a:r>
                        <a:rPr kumimoji="1" lang="en-US" altLang="ja-JP" sz="1600" dirty="0" smtClean="0"/>
                        <a:t>80</a:t>
                      </a:r>
                      <a:endParaRPr kumimoji="1" lang="ja-JP" altLang="en-US" sz="1600" dirty="0"/>
                    </a:p>
                  </a:txBody>
                  <a:tcPr/>
                </a:tc>
              </a:tr>
              <a:tr h="332336">
                <a:tc>
                  <a:txBody>
                    <a:bodyPr/>
                    <a:lstStyle/>
                    <a:p>
                      <a:r>
                        <a:rPr kumimoji="1" lang="ja-JP" altLang="en-US" sz="1600" dirty="0" smtClean="0"/>
                        <a:t>代理</a:t>
                      </a:r>
                      <a:endParaRPr kumimoji="1" lang="ja-JP" altLang="en-US" sz="1600" dirty="0"/>
                    </a:p>
                  </a:txBody>
                  <a:tcPr/>
                </a:tc>
                <a:tc>
                  <a:txBody>
                    <a:bodyPr/>
                    <a:lstStyle/>
                    <a:p>
                      <a:r>
                        <a:rPr kumimoji="1" lang="en-US" altLang="ja-JP" sz="1600" dirty="0" smtClean="0"/>
                        <a:t>140</a:t>
                      </a:r>
                      <a:endParaRPr kumimoji="1" lang="ja-JP" altLang="en-US" sz="1600" dirty="0"/>
                    </a:p>
                  </a:txBody>
                  <a:tcPr/>
                </a:tc>
                <a:tc>
                  <a:txBody>
                    <a:bodyPr/>
                    <a:lstStyle/>
                    <a:p>
                      <a:r>
                        <a:rPr kumimoji="1" lang="en-US" altLang="ja-JP" sz="1600" dirty="0" smtClean="0"/>
                        <a:t>130</a:t>
                      </a:r>
                      <a:endParaRPr kumimoji="1" lang="ja-JP" altLang="en-US" sz="1600" dirty="0"/>
                    </a:p>
                  </a:txBody>
                  <a:tcPr/>
                </a:tc>
                <a:tc>
                  <a:txBody>
                    <a:bodyPr/>
                    <a:lstStyle/>
                    <a:p>
                      <a:r>
                        <a:rPr kumimoji="1" lang="en-US" altLang="ja-JP" sz="1600" dirty="0" smtClean="0"/>
                        <a:t>126</a:t>
                      </a:r>
                      <a:endParaRPr kumimoji="1" lang="ja-JP" altLang="en-US" sz="1600" dirty="0"/>
                    </a:p>
                  </a:txBody>
                  <a:tcPr/>
                </a:tc>
                <a:tc>
                  <a:txBody>
                    <a:bodyPr/>
                    <a:lstStyle/>
                    <a:p>
                      <a:r>
                        <a:rPr kumimoji="1" lang="en-US" altLang="ja-JP" sz="1600" dirty="0" smtClean="0"/>
                        <a:t>130</a:t>
                      </a:r>
                      <a:endParaRPr kumimoji="1" lang="ja-JP" altLang="en-US" sz="1600" dirty="0"/>
                    </a:p>
                  </a:txBody>
                  <a:tcPr/>
                </a:tc>
              </a:tr>
              <a:tr h="442992">
                <a:tc>
                  <a:txBody>
                    <a:bodyPr/>
                    <a:lstStyle/>
                    <a:p>
                      <a:r>
                        <a:rPr kumimoji="1" lang="ja-JP" altLang="en-US" sz="1600" dirty="0" smtClean="0"/>
                        <a:t>ネット</a:t>
                      </a:r>
                      <a:endParaRPr kumimoji="1" lang="ja-JP" altLang="en-US" sz="1600" dirty="0"/>
                    </a:p>
                  </a:txBody>
                  <a:tcPr/>
                </a:tc>
                <a:tc>
                  <a:txBody>
                    <a:bodyPr/>
                    <a:lstStyle/>
                    <a:p>
                      <a:r>
                        <a:rPr kumimoji="1" lang="en-US" altLang="ja-JP" sz="1600" dirty="0" smtClean="0"/>
                        <a:t>5</a:t>
                      </a:r>
                      <a:endParaRPr kumimoji="1" lang="ja-JP" altLang="en-US" sz="1600" dirty="0"/>
                    </a:p>
                  </a:txBody>
                  <a:tcPr/>
                </a:tc>
                <a:tc>
                  <a:txBody>
                    <a:bodyPr/>
                    <a:lstStyle/>
                    <a:p>
                      <a:r>
                        <a:rPr kumimoji="1" lang="en-US" altLang="ja-JP" sz="1600" dirty="0" smtClean="0"/>
                        <a:t>27</a:t>
                      </a:r>
                      <a:endParaRPr kumimoji="1" lang="ja-JP" altLang="en-US" sz="1600" dirty="0"/>
                    </a:p>
                  </a:txBody>
                  <a:tcPr/>
                </a:tc>
                <a:tc>
                  <a:txBody>
                    <a:bodyPr/>
                    <a:lstStyle/>
                    <a:p>
                      <a:r>
                        <a:rPr kumimoji="1" lang="en-US" altLang="ja-JP" sz="1600" dirty="0" smtClean="0"/>
                        <a:t>40</a:t>
                      </a:r>
                      <a:endParaRPr kumimoji="1" lang="ja-JP" altLang="en-US" sz="1600" dirty="0"/>
                    </a:p>
                  </a:txBody>
                  <a:tcPr/>
                </a:tc>
                <a:tc>
                  <a:txBody>
                    <a:bodyPr/>
                    <a:lstStyle/>
                    <a:p>
                      <a:r>
                        <a:rPr kumimoji="1" lang="en-US" altLang="ja-JP" sz="1600" dirty="0" smtClean="0"/>
                        <a:t>60</a:t>
                      </a:r>
                      <a:endParaRPr kumimoji="1" lang="ja-JP" altLang="en-US" sz="1600" dirty="0"/>
                    </a:p>
                  </a:txBody>
                  <a:tcPr/>
                </a:tc>
              </a:tr>
            </a:tbl>
          </a:graphicData>
        </a:graphic>
      </p:graphicFrame>
    </p:spTree>
    <p:extLst>
      <p:ext uri="{BB962C8B-B14F-4D97-AF65-F5344CB8AC3E}">
        <p14:creationId xmlns:p14="http://schemas.microsoft.com/office/powerpoint/2010/main" val="3303969928"/>
      </p:ext>
    </p:extLst>
  </p:cSld>
  <p:clrMapOvr>
    <a:masterClrMapping/>
  </p:clrMapOvr>
  <p:transition spd="slow">
    <p:wipe/>
    <p:sndAc>
      <p:stSnd>
        <p:snd r:embed="rId3" name="chimes.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noFill/>
        </p:spPr>
        <p:txBody>
          <a:bodyPr>
            <a:normAutofit/>
          </a:bodyPr>
          <a:lstStyle/>
          <a:p>
            <a:r>
              <a:rPr kumimoji="1" lang="ja-JP" altLang="en-US" dirty="0" smtClean="0">
                <a:ln>
                  <a:noFill/>
                </a:ln>
              </a:rPr>
              <a:t>利益目標達成のために</a:t>
            </a:r>
            <a:endParaRPr kumimoji="1" lang="ja-JP" altLang="en-US" dirty="0">
              <a:ln>
                <a:noFill/>
              </a:ln>
            </a:endParaRPr>
          </a:p>
        </p:txBody>
      </p:sp>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109919343"/>
              </p:ext>
            </p:extLst>
          </p:nvPr>
        </p:nvGraphicFramePr>
        <p:xfrm>
          <a:off x="900000" y="2494800"/>
          <a:ext cx="7075600" cy="331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上矢印 6"/>
          <p:cNvSpPr/>
          <p:nvPr/>
        </p:nvSpPr>
        <p:spPr>
          <a:xfrm>
            <a:off x="7307287" y="764704"/>
            <a:ext cx="1152128" cy="1120920"/>
          </a:xfrm>
          <a:prstGeom prst="upArrow">
            <a:avLst>
              <a:gd name="adj1" fmla="val 42752"/>
              <a:gd name="adj2" fmla="val 39294"/>
            </a:avLst>
          </a:prstGeom>
          <a:gradFill flip="none" rotWithShape="1">
            <a:gsLst>
              <a:gs pos="0">
                <a:srgbClr val="FB47A1"/>
              </a:gs>
              <a:gs pos="56000">
                <a:srgbClr val="FF85D8"/>
              </a:gs>
              <a:gs pos="100000">
                <a:srgbClr val="FFCDF0"/>
              </a:gs>
            </a:gsLst>
            <a:lin ang="54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3"/>
          </a:lnRef>
          <a:fillRef idx="2">
            <a:schemeClr val="accent3"/>
          </a:fillRef>
          <a:effectRef idx="1">
            <a:schemeClr val="accent3"/>
          </a:effectRef>
          <a:fontRef idx="minor">
            <a:schemeClr val="dk1"/>
          </a:fontRef>
        </p:style>
        <p:txBody>
          <a:bodyPr vert="horz" rtlCol="0" anchor="ctr"/>
          <a:lstStyle/>
          <a:p>
            <a:pPr algn="ctr"/>
            <a:r>
              <a:rPr kumimoji="1" lang="en-US" altLang="ja-JP" sz="1400" b="1" dirty="0" smtClean="0"/>
              <a:t>UP!</a:t>
            </a:r>
            <a:endParaRPr kumimoji="1" lang="ja-JP" altLang="en-US" sz="1400" b="1" dirty="0"/>
          </a:p>
        </p:txBody>
      </p:sp>
    </p:spTree>
    <p:extLst>
      <p:ext uri="{BB962C8B-B14F-4D97-AF65-F5344CB8AC3E}">
        <p14:creationId xmlns:p14="http://schemas.microsoft.com/office/powerpoint/2010/main" val="2179286796"/>
      </p:ext>
    </p:extLst>
  </p:cSld>
  <p:clrMapOvr>
    <a:masterClrMapping/>
  </p:clrMapOvr>
  <p:transition spd="slow">
    <p:wipe/>
    <p:sndAc>
      <p:stSnd>
        <p:snd r:embed="rId3" name="chimes.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t>販売体制強化</a:t>
            </a:r>
            <a:endParaRPr kumimoji="1" lang="ja-JP" altLang="en-US" dirty="0"/>
          </a:p>
        </p:txBody>
      </p:sp>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1444442782"/>
              </p:ext>
            </p:extLst>
          </p:nvPr>
        </p:nvGraphicFramePr>
        <p:xfrm>
          <a:off x="1109091" y="2248892"/>
          <a:ext cx="3467142" cy="33700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コンテンツ プレースホルダー 6"/>
          <p:cNvSpPr>
            <a:spLocks noGrp="1"/>
          </p:cNvSpPr>
          <p:nvPr>
            <p:ph sz="half" idx="4294967295"/>
          </p:nvPr>
        </p:nvSpPr>
        <p:spPr>
          <a:xfrm>
            <a:off x="4283968" y="2780928"/>
            <a:ext cx="4032448" cy="3030350"/>
          </a:xfrm>
        </p:spPr>
        <p:txBody>
          <a:bodyPr>
            <a:normAutofit/>
          </a:bodyPr>
          <a:lstStyle/>
          <a:p>
            <a:pPr marL="0" indent="0">
              <a:buNone/>
            </a:pPr>
            <a:r>
              <a:rPr kumimoji="1" lang="ja-JP" altLang="en-US" dirty="0" smtClean="0"/>
              <a:t>ネット販売部新設</a:t>
            </a:r>
            <a:endParaRPr kumimoji="1" lang="en-US" altLang="ja-JP" dirty="0" smtClean="0"/>
          </a:p>
          <a:p>
            <a:pPr marL="457200" lvl="1" indent="0">
              <a:lnSpc>
                <a:spcPct val="160000"/>
              </a:lnSpc>
              <a:spcBef>
                <a:spcPts val="600"/>
              </a:spcBef>
              <a:buNone/>
            </a:pPr>
            <a:r>
              <a:rPr lang="ja-JP" altLang="en-US" dirty="0" smtClean="0"/>
              <a:t>従来直営販売部の一部門としてネット販売を実施してきたが、販売拡大を目指し新たな部門として独立させる</a:t>
            </a:r>
            <a:endParaRPr kumimoji="1" lang="ja-JP" altLang="en-US" dirty="0"/>
          </a:p>
        </p:txBody>
      </p:sp>
    </p:spTree>
    <p:extLst>
      <p:ext uri="{BB962C8B-B14F-4D97-AF65-F5344CB8AC3E}">
        <p14:creationId xmlns:p14="http://schemas.microsoft.com/office/powerpoint/2010/main" val="3730156302"/>
      </p:ext>
    </p:extLst>
  </p:cSld>
  <p:clrMapOvr>
    <a:masterClrMapping/>
  </p:clrMapOvr>
  <p:transition spd="slow">
    <p:wipe/>
    <p:sndAc>
      <p:stSnd>
        <p:snd r:embed="rId3" name="chimes.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新商品開発</a:t>
            </a:r>
            <a:endParaRPr kumimoji="1" lang="ja-JP" altLang="en-US" dirty="0"/>
          </a:p>
        </p:txBody>
      </p:sp>
      <p:pic>
        <p:nvPicPr>
          <p:cNvPr id="2" name="コンテンツ プレースホルダー 1"/>
          <p:cNvPicPr>
            <a:picLocks noGrp="1" noChangeAspect="1"/>
          </p:cNvPicPr>
          <p:nvPr>
            <p:ph sz="half" idx="4294967295"/>
          </p:nvPr>
        </p:nvPicPr>
        <p:blipFill>
          <a:blip r:embed="rId4" cstate="print">
            <a:extLst>
              <a:ext uri="{28A0092B-C50C-407E-A947-70E740481C1C}">
                <a14:useLocalDpi xmlns:a14="http://schemas.microsoft.com/office/drawing/2010/main" val="0"/>
              </a:ext>
            </a:extLst>
          </a:blip>
          <a:stretch>
            <a:fillRect/>
          </a:stretch>
        </p:blipFill>
        <p:spPr>
          <a:xfrm>
            <a:off x="6156176" y="3717032"/>
            <a:ext cx="2052000" cy="1367185"/>
          </a:xfrm>
          <a:prstGeom prst="ellipse">
            <a:avLst/>
          </a:prstGeom>
          <a:ln w="63500" cap="rnd">
            <a:noFill/>
          </a:ln>
          <a:effectLst>
            <a:outerShdw blurRad="152400" dist="317500" dir="5400000" sx="90000" sy="-19000" rotWithShape="0">
              <a:prstClr val="black">
                <a:alpha val="15000"/>
              </a:prstClr>
            </a:outerShdw>
            <a:softEdge rad="31750"/>
          </a:effectLst>
          <a:scene3d>
            <a:camera prst="orthographicFront"/>
            <a:lightRig rig="contrasting" dir="t">
              <a:rot lat="0" lon="0" rev="3000000"/>
            </a:lightRig>
          </a:scene3d>
          <a:sp3d contourW="7620">
            <a:bevelT w="95250" h="31750"/>
            <a:contourClr>
              <a:srgbClr val="333333"/>
            </a:contourClr>
          </a:sp3d>
        </p:spPr>
      </p:pic>
      <p:graphicFrame>
        <p:nvGraphicFramePr>
          <p:cNvPr id="7" name="コンテンツ プレースホルダー 2"/>
          <p:cNvGraphicFramePr>
            <a:graphicFrameLocks/>
          </p:cNvGraphicFramePr>
          <p:nvPr>
            <p:extLst>
              <p:ext uri="{D42A27DB-BD31-4B8C-83A1-F6EECF244321}">
                <p14:modId xmlns:p14="http://schemas.microsoft.com/office/powerpoint/2010/main" val="3530865421"/>
              </p:ext>
            </p:extLst>
          </p:nvPr>
        </p:nvGraphicFramePr>
        <p:xfrm>
          <a:off x="1043608" y="2219204"/>
          <a:ext cx="4896545" cy="381642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545255315"/>
      </p:ext>
    </p:extLst>
  </p:cSld>
  <p:clrMapOvr>
    <a:masterClrMapping/>
  </p:clrMapOvr>
  <p:transition spd="slow">
    <p:wipe/>
    <p:sndAc>
      <p:stSnd>
        <p:snd r:embed="rId3" name="chimes.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64470" y="915337"/>
            <a:ext cx="1744078" cy="1154544"/>
          </a:xfrm>
          <a:prstGeom prst="ellipse">
            <a:avLst/>
          </a:prstGeom>
          <a:ln>
            <a:noFill/>
          </a:ln>
          <a:effectLst>
            <a:softEdge rad="112500"/>
          </a:effectLst>
        </p:spPr>
      </p:pic>
      <p:sp>
        <p:nvSpPr>
          <p:cNvPr id="3" name="タイトル 2"/>
          <p:cNvSpPr>
            <a:spLocks noGrp="1"/>
          </p:cNvSpPr>
          <p:nvPr>
            <p:ph type="title"/>
          </p:nvPr>
        </p:nvSpPr>
        <p:spPr/>
        <p:txBody>
          <a:bodyPr/>
          <a:lstStyle/>
          <a:p>
            <a:r>
              <a:rPr lang="ja-JP" altLang="en-US" dirty="0" smtClean="0"/>
              <a:t>インドネシア工場新設　　</a:t>
            </a:r>
            <a:endParaRPr kumimoji="1" lang="ja-JP" altLang="en-US" dirty="0"/>
          </a:p>
        </p:txBody>
      </p:sp>
      <p:graphicFrame>
        <p:nvGraphicFramePr>
          <p:cNvPr id="6" name="コンテンツ プレースホルダー 3"/>
          <p:cNvGraphicFramePr>
            <a:graphicFrameLocks/>
          </p:cNvGraphicFramePr>
          <p:nvPr>
            <p:extLst>
              <p:ext uri="{D42A27DB-BD31-4B8C-83A1-F6EECF244321}">
                <p14:modId xmlns:p14="http://schemas.microsoft.com/office/powerpoint/2010/main" val="2626673964"/>
              </p:ext>
            </p:extLst>
          </p:nvPr>
        </p:nvGraphicFramePr>
        <p:xfrm>
          <a:off x="514756" y="2226008"/>
          <a:ext cx="8122954" cy="381642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正方形/長方形 7"/>
          <p:cNvSpPr/>
          <p:nvPr/>
        </p:nvSpPr>
        <p:spPr>
          <a:xfrm>
            <a:off x="1331640" y="4581128"/>
            <a:ext cx="2286496" cy="584775"/>
          </a:xfrm>
          <a:prstGeom prst="rect">
            <a:avLst/>
          </a:prstGeom>
          <a:noFill/>
        </p:spPr>
        <p:txBody>
          <a:bodyPr wrap="square" lIns="91440" tIns="45720" rIns="91440" bIns="45720">
            <a:spAutoFit/>
          </a:bodyPr>
          <a:lstStyle/>
          <a:p>
            <a:pPr algn="ctr"/>
            <a:r>
              <a:rPr lang="en-US" altLang="ja-JP" sz="3200" b="1" dirty="0" smtClean="0">
                <a:ln w="9525">
                  <a:solidFill>
                    <a:schemeClr val="bg1"/>
                  </a:solidFill>
                  <a:prstDash val="solid"/>
                </a:ln>
                <a:solidFill>
                  <a:schemeClr val="accent5">
                    <a:lumMod val="50000"/>
                  </a:schemeClr>
                </a:solidFill>
                <a:effectLst>
                  <a:outerShdw blurRad="12700" dist="38100" dir="2700000" algn="tl" rotWithShape="0">
                    <a:schemeClr val="accent5">
                      <a:lumMod val="60000"/>
                      <a:lumOff val="40000"/>
                    </a:schemeClr>
                  </a:outerShdw>
                </a:effectLst>
                <a:latin typeface="HGS創英ﾌﾟﾚｾﾞﾝｽEB" panose="02020800000000000000" pitchFamily="18" charset="-128"/>
                <a:ea typeface="HGS創英ﾌﾟﾚｾﾞﾝｽEB" panose="02020800000000000000" pitchFamily="18" charset="-128"/>
              </a:rPr>
              <a:t>Indonesia</a:t>
            </a:r>
            <a:endParaRPr lang="ja-JP" altLang="en-US" sz="4000" b="1" dirty="0">
              <a:ln w="9525">
                <a:solidFill>
                  <a:schemeClr val="bg1"/>
                </a:solidFill>
                <a:prstDash val="solid"/>
              </a:ln>
              <a:solidFill>
                <a:schemeClr val="accent5">
                  <a:lumMod val="50000"/>
                </a:schemeClr>
              </a:solidFill>
              <a:effectLst>
                <a:outerShdw blurRad="12700" dist="38100" dir="2700000" algn="tl" rotWithShape="0">
                  <a:schemeClr val="accent5">
                    <a:lumMod val="60000"/>
                    <a:lumOff val="40000"/>
                  </a:schemeClr>
                </a:outerShdw>
              </a:effectLst>
              <a:latin typeface="HGS創英ﾌﾟﾚｾﾞﾝｽEB" panose="02020800000000000000" pitchFamily="18" charset="-128"/>
              <a:ea typeface="HGS創英ﾌﾟﾚｾﾞﾝｽEB" panose="02020800000000000000" pitchFamily="18" charset="-128"/>
            </a:endParaRPr>
          </a:p>
        </p:txBody>
      </p:sp>
    </p:spTree>
    <p:extLst>
      <p:ext uri="{BB962C8B-B14F-4D97-AF65-F5344CB8AC3E}">
        <p14:creationId xmlns:p14="http://schemas.microsoft.com/office/powerpoint/2010/main" val="2117168287"/>
      </p:ext>
    </p:extLst>
  </p:cSld>
  <p:clrMapOvr>
    <a:masterClrMapping/>
  </p:clrMapOvr>
  <p:transition spd="slow">
    <p:wipe/>
    <p:sndAc>
      <p:stSnd>
        <p:snd r:embed="rId3" name="chimes.wav"/>
      </p:stSnd>
    </p:sndAc>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オーガニック">
  <a:themeElements>
    <a:clrScheme name="暖かみのある青">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オーガニック">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1723</TotalTime>
  <Words>278</Words>
  <Application>Microsoft Office PowerPoint</Application>
  <PresentationFormat>画面に合わせる (4:3)</PresentationFormat>
  <Paragraphs>67</Paragraphs>
  <Slides>7</Slides>
  <Notes>7</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7</vt:i4>
      </vt:variant>
    </vt:vector>
  </HeadingPairs>
  <TitlesOfParts>
    <vt:vector size="17" baseType="lpstr">
      <vt:lpstr>Arial Unicode MS</vt:lpstr>
      <vt:lpstr>AR丸ゴシック体M</vt:lpstr>
      <vt:lpstr>HGP創英ﾌﾟﾚｾﾞﾝｽEB</vt:lpstr>
      <vt:lpstr>HGS創英ﾌﾟﾚｾﾞﾝｽEB</vt:lpstr>
      <vt:lpstr>ＭＳ Ｐゴシック</vt:lpstr>
      <vt:lpstr>ＭＳ Ｐ明朝</vt:lpstr>
      <vt:lpstr>Arial</vt:lpstr>
      <vt:lpstr>Calibri</vt:lpstr>
      <vt:lpstr>Cambria</vt:lpstr>
      <vt:lpstr>オーガニック</vt:lpstr>
      <vt:lpstr>第１７期事業計画書</vt:lpstr>
      <vt:lpstr>第１７期事業目標</vt:lpstr>
      <vt:lpstr>売上目標達成のために</vt:lpstr>
      <vt:lpstr>利益目標達成のために</vt:lpstr>
      <vt:lpstr>販売体制強化</vt:lpstr>
      <vt:lpstr>新商品開発</vt:lpstr>
      <vt:lpstr>インドネシア工場新設　　</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第17期事業計画書</dc:title>
  <dc:creator>Officeキー操作マニュアル制作チーム</dc:creator>
  <cp:lastModifiedBy>naka gawa</cp:lastModifiedBy>
  <cp:revision>125</cp:revision>
  <dcterms:created xsi:type="dcterms:W3CDTF">2011-12-02T23:18:28Z</dcterms:created>
  <dcterms:modified xsi:type="dcterms:W3CDTF">2016-01-08T09:30:49Z</dcterms:modified>
</cp:coreProperties>
</file>