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sz="32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夕暮れの空をバックに着陸する飛行機</a:t>
            </a:r>
            <a:r>
              <a:rPr kumimoji="1" lang="en-US" altLang="ja-JP" sz="32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/>
            </a:r>
            <a:br>
              <a:rPr kumimoji="1" lang="en-US" altLang="ja-JP" sz="32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sz="20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11" name="タイトル 4"/>
          <p:cNvSpPr txBox="1">
            <a:spLocks/>
          </p:cNvSpPr>
          <p:nvPr/>
        </p:nvSpPr>
        <p:spPr>
          <a:xfrm>
            <a:off x="685801" y="5420136"/>
            <a:ext cx="10131425" cy="999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ja-JP" sz="32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/>
            </a:r>
            <a:br>
              <a:rPr lang="en-US" altLang="ja-JP" sz="32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0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NHK</a:t>
            </a:r>
            <a:r>
              <a:rPr lang="ja-JP" altLang="en-US" sz="2000" dirty="0" smtClean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 クリエイティブ ライブラリー より</a:t>
            </a:r>
            <a:endParaRPr lang="ja-JP" altLang="en-US" sz="20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16" name="コンテンツ プレースホルダー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74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空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TM03457452[[fn=天空]]</Template>
  <TotalTime>31</TotalTime>
  <Words>9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AR丸ゴシック体M</vt:lpstr>
      <vt:lpstr>ＭＳ Ｐゴシック</vt:lpstr>
      <vt:lpstr>Arial</vt:lpstr>
      <vt:lpstr>Calibri</vt:lpstr>
      <vt:lpstr>Calibri Light</vt:lpstr>
      <vt:lpstr>天空</vt:lpstr>
      <vt:lpstr>夕暮れの空をバックに着陸する飛行機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夕暮れの空をバックに着陸する飛行機  </dc:title>
  <dc:creator>naka gawa</dc:creator>
  <cp:lastModifiedBy>naka gawa</cp:lastModifiedBy>
  <cp:revision>3</cp:revision>
  <dcterms:created xsi:type="dcterms:W3CDTF">2016-03-08T11:16:13Z</dcterms:created>
  <dcterms:modified xsi:type="dcterms:W3CDTF">2016-03-08T11:47:24Z</dcterms:modified>
</cp:coreProperties>
</file>