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en-US" altLang="ja-JP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YouTube</a:t>
            </a:r>
            <a:r>
              <a:rPr lang="ja-JP" altLang="en-US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の動画</a:t>
            </a:r>
            <a:r>
              <a:rPr lang="en-US" altLang="ja-JP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	</a:t>
            </a:r>
            <a:br>
              <a:rPr lang="en-US" altLang="ja-JP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</a:br>
            <a:r>
              <a:rPr kumimoji="1" lang="en-US" altLang="ja-JP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/>
            </a:r>
            <a:br>
              <a:rPr kumimoji="1" lang="en-US" altLang="ja-JP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sz="20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17" name="コンテンツ プレースホルダー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74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空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TM03457452[[fn=天空]]</Template>
  <TotalTime>217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AR丸ゴシック体M</vt:lpstr>
      <vt:lpstr>ＭＳ Ｐゴシック</vt:lpstr>
      <vt:lpstr>Arial</vt:lpstr>
      <vt:lpstr>Calibri</vt:lpstr>
      <vt:lpstr>Calibri Light</vt:lpstr>
      <vt:lpstr>天空</vt:lpstr>
      <vt:lpstr>YouTubeの動画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夕暮れの空をバックに着陸する飛行機</dc:title>
  <dc:creator>naka gawa</dc:creator>
  <cp:lastModifiedBy>naka gawa</cp:lastModifiedBy>
  <cp:revision>10</cp:revision>
  <dcterms:created xsi:type="dcterms:W3CDTF">2016-03-08T11:16:13Z</dcterms:created>
  <dcterms:modified xsi:type="dcterms:W3CDTF">2016-03-09T03:57:54Z</dcterms:modified>
</cp:coreProperties>
</file>