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3/9/2016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kumimoji="1"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kumimoji="1"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kumimoji="1"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kumimoji="1"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kumimoji="1"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kumimoji="1"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kumimoji="1"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kumimoji="1"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kumimoji="1" lang="en-US" altLang="ja-JP" sz="32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YouTube</a:t>
            </a:r>
            <a:r>
              <a:rPr lang="ja-JP" altLang="en-US" sz="32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の動画</a:t>
            </a:r>
            <a:r>
              <a:rPr lang="en-US" altLang="ja-JP" sz="32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	</a:t>
            </a:r>
            <a:br>
              <a:rPr lang="en-US" altLang="ja-JP" sz="32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</a:br>
            <a:r>
              <a:rPr kumimoji="1" lang="en-US" altLang="ja-JP" sz="32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/>
            </a:r>
            <a:br>
              <a:rPr kumimoji="1" lang="en-US" altLang="ja-JP" sz="32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</a:b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endParaRPr kumimoji="1" lang="ja-JP" altLang="en-US" sz="2000" dirty="0">
              <a:latin typeface="AR丸ゴシック体M" panose="020B0609010101010101" pitchFamily="49" charset="-128"/>
              <a:ea typeface="AR丸ゴシック体M" panose="020B0609010101010101" pitchFamily="49" charset="-128"/>
            </a:endParaRPr>
          </a:p>
        </p:txBody>
      </p:sp>
      <p:sp>
        <p:nvSpPr>
          <p:cNvPr id="17" name="コンテンツ プレースホルダー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074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天空">
  <a:themeElements>
    <a:clrScheme name="Celestial">
      <a:dk1>
        <a:sysClr val="windowText" lastClr="000000"/>
      </a:dk1>
      <a:lt1>
        <a:sysClr val="window" lastClr="FFFFFF"/>
      </a:lt1>
      <a:dk2>
        <a:srgbClr val="16476F"/>
      </a:dk2>
      <a:lt2>
        <a:srgbClr val="EBEBEB"/>
      </a:lt2>
      <a:accent1>
        <a:srgbClr val="E5B458"/>
      </a:accent1>
      <a:accent2>
        <a:srgbClr val="F77754"/>
      </a:accent2>
      <a:accent3>
        <a:srgbClr val="D8507E"/>
      </a:accent3>
      <a:accent4>
        <a:srgbClr val="BC70EE"/>
      </a:accent4>
      <a:accent5>
        <a:srgbClr val="3CA2E2"/>
      </a:accent5>
      <a:accent6>
        <a:srgbClr val="91BF77"/>
      </a:accent6>
      <a:hlink>
        <a:srgbClr val="71DDAB"/>
      </a:hlink>
      <a:folHlink>
        <a:srgbClr val="A6E4C7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B36E0D05-787B-4C61-8268-2D6C1FBEDA3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TM03457452[[fn=天空]]</Template>
  <TotalTime>217</TotalTime>
  <Words>3</Words>
  <Application>Microsoft Office PowerPoint</Application>
  <PresentationFormat>ワイド画面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AR丸ゴシック体M</vt:lpstr>
      <vt:lpstr>ＭＳ Ｐゴシック</vt:lpstr>
      <vt:lpstr>Arial</vt:lpstr>
      <vt:lpstr>Calibri</vt:lpstr>
      <vt:lpstr>Calibri Light</vt:lpstr>
      <vt:lpstr>天空</vt:lpstr>
      <vt:lpstr>YouTubeの動画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夕暮れの空をバックに着陸する飛行機</dc:title>
  <dc:creator>naka gawa</dc:creator>
  <cp:lastModifiedBy>naka gawa</cp:lastModifiedBy>
  <cp:revision>10</cp:revision>
  <dcterms:created xsi:type="dcterms:W3CDTF">2016-03-08T11:16:13Z</dcterms:created>
  <dcterms:modified xsi:type="dcterms:W3CDTF">2016-03-09T03:57:54Z</dcterms:modified>
</cp:coreProperties>
</file>