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6" r:id="rId1"/>
    <p:sldMasterId id="2147484233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12192000" cy="6858000"/>
  <p:notesSz cx="6858000" cy="9144000"/>
  <p:custShowLst>
    <p:custShow name="ダイジェスト版" id="0">
      <p:sldLst>
        <p:sld r:id="rId3"/>
      </p:sldLst>
    </p:custShow>
  </p:custShow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ka gawa" initials="ng" lastIdx="2" clrIdx="0">
    <p:extLst>
      <p:ext uri="{19B8F6BF-5375-455C-9EA6-DF929625EA0E}">
        <p15:presenceInfo xmlns:p15="http://schemas.microsoft.com/office/powerpoint/2012/main" userId="82d3d00325ab45c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B47A1"/>
    <a:srgbClr val="FFFF00"/>
    <a:srgbClr val="FFFF66"/>
    <a:srgbClr val="FFFF99"/>
    <a:srgbClr val="FF99CC"/>
    <a:srgbClr val="CCFFFF"/>
    <a:srgbClr val="99FFCC"/>
    <a:srgbClr val="FFA3E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18" autoAdjust="0"/>
    <p:restoredTop sz="94118" autoAdjust="0"/>
  </p:normalViewPr>
  <p:slideViewPr>
    <p:cSldViewPr>
      <p:cViewPr varScale="1">
        <p:scale>
          <a:sx n="71" d="100"/>
          <a:sy n="71" d="100"/>
        </p:scale>
        <p:origin x="45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32" y="-119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2A86E4-F6CE-4597-9053-557AE4889ACD}" type="doc">
      <dgm:prSet loTypeId="urn:microsoft.com/office/officeart/2005/8/layout/hProcess6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9677A51A-B40F-48BF-8A90-347CE1D6DCDA}">
      <dgm:prSet phldrT="[テキスト]" custT="1"/>
      <dgm:spPr/>
      <dgm:t>
        <a:bodyPr/>
        <a:lstStyle/>
        <a:p>
          <a:r>
            <a:rPr kumimoji="1" lang="ja-JP" altLang="en-US" sz="1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市場調査</a:t>
          </a:r>
          <a:endParaRPr kumimoji="1" lang="ja-JP" altLang="en-US" sz="1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C498874-3F2A-4787-A119-C8191CEDADF6}" type="parTrans" cxnId="{2894EAB2-C05E-4765-9F02-8108280271D9}">
      <dgm:prSet/>
      <dgm:spPr/>
      <dgm:t>
        <a:bodyPr/>
        <a:lstStyle/>
        <a:p>
          <a:endParaRPr kumimoji="1" lang="ja-JP" altLang="en-US"/>
        </a:p>
      </dgm:t>
    </dgm:pt>
    <dgm:pt modelId="{C7742562-93D9-47FE-954C-BAA67DABB2E1}" type="sibTrans" cxnId="{2894EAB2-C05E-4765-9F02-8108280271D9}">
      <dgm:prSet/>
      <dgm:spPr/>
      <dgm:t>
        <a:bodyPr/>
        <a:lstStyle/>
        <a:p>
          <a:endParaRPr kumimoji="1" lang="ja-JP" altLang="en-US"/>
        </a:p>
      </dgm:t>
    </dgm:pt>
    <dgm:pt modelId="{E0DA6618-3E3D-46BD-A00C-9BFA08C1F974}">
      <dgm:prSet phldrT="[テキスト]"/>
      <dgm:spPr/>
      <dgm:t>
        <a:bodyPr/>
        <a:lstStyle/>
        <a:p>
          <a:r>
            <a:rPr kumimoji="1" lang="ja-JP" altLang="en-US" dirty="0" smtClean="0"/>
            <a:t>基礎研究</a:t>
          </a:r>
          <a:endParaRPr kumimoji="1" lang="ja-JP" altLang="en-US" dirty="0"/>
        </a:p>
      </dgm:t>
    </dgm:pt>
    <dgm:pt modelId="{390C8B77-9917-4B9D-9185-3D44F4CC42D4}" type="parTrans" cxnId="{23A6DDF4-4E39-48BF-A655-89D9C278E558}">
      <dgm:prSet/>
      <dgm:spPr/>
      <dgm:t>
        <a:bodyPr/>
        <a:lstStyle/>
        <a:p>
          <a:endParaRPr kumimoji="1" lang="ja-JP" altLang="en-US"/>
        </a:p>
      </dgm:t>
    </dgm:pt>
    <dgm:pt modelId="{CB60AFDE-0F8C-4C3F-B7E7-B4D39AF381AC}" type="sibTrans" cxnId="{23A6DDF4-4E39-48BF-A655-89D9C278E558}">
      <dgm:prSet/>
      <dgm:spPr/>
      <dgm:t>
        <a:bodyPr/>
        <a:lstStyle/>
        <a:p>
          <a:endParaRPr kumimoji="1" lang="ja-JP" altLang="en-US"/>
        </a:p>
      </dgm:t>
    </dgm:pt>
    <dgm:pt modelId="{712148B9-26EA-4AAF-A9ED-AA3697708ABD}">
      <dgm:prSet phldrT="[テキスト]"/>
      <dgm:spPr/>
      <dgm:t>
        <a:bodyPr/>
        <a:lstStyle/>
        <a:p>
          <a:r>
            <a:rPr kumimoji="1" lang="ja-JP" altLang="en-US" dirty="0" smtClean="0"/>
            <a:t>現場の</a:t>
          </a:r>
          <a:r>
            <a:rPr kumimoji="1" lang="en-US" altLang="ja-JP" dirty="0" smtClean="0"/>
            <a:t/>
          </a:r>
          <a:br>
            <a:rPr kumimoji="1" lang="en-US" altLang="ja-JP" dirty="0" smtClean="0"/>
          </a:br>
          <a:r>
            <a:rPr kumimoji="1" lang="ja-JP" altLang="en-US" smtClean="0"/>
            <a:t>ニーズ</a:t>
          </a:r>
          <a:r>
            <a:rPr kumimoji="1" lang="ja-JP" altLang="en-US" dirty="0" smtClean="0"/>
            <a:t>の把握</a:t>
          </a:r>
          <a:r>
            <a:rPr kumimoji="1" lang="en-US" altLang="ja-JP" dirty="0" smtClean="0"/>
            <a:t/>
          </a:r>
          <a:br>
            <a:rPr kumimoji="1" lang="en-US" altLang="ja-JP" dirty="0" smtClean="0"/>
          </a:br>
          <a:endParaRPr kumimoji="1" lang="ja-JP" altLang="en-US" dirty="0"/>
        </a:p>
      </dgm:t>
    </dgm:pt>
    <dgm:pt modelId="{53E66B13-53F8-4282-85B9-5343D02D844D}" type="parTrans" cxnId="{CFE46CB8-9FC2-4A29-BBF5-E06C7E19C868}">
      <dgm:prSet/>
      <dgm:spPr/>
      <dgm:t>
        <a:bodyPr/>
        <a:lstStyle/>
        <a:p>
          <a:endParaRPr kumimoji="1" lang="ja-JP" altLang="en-US"/>
        </a:p>
      </dgm:t>
    </dgm:pt>
    <dgm:pt modelId="{14F899BF-F302-4A73-824D-B6732E2946E4}" type="sibTrans" cxnId="{CFE46CB8-9FC2-4A29-BBF5-E06C7E19C868}">
      <dgm:prSet/>
      <dgm:spPr/>
      <dgm:t>
        <a:bodyPr/>
        <a:lstStyle/>
        <a:p>
          <a:endParaRPr kumimoji="1" lang="ja-JP" altLang="en-US"/>
        </a:p>
      </dgm:t>
    </dgm:pt>
    <dgm:pt modelId="{881A8BCF-6165-4B3E-99D5-02E7E1899ACA}">
      <dgm:prSet phldrT="[テキスト]" custT="1"/>
      <dgm:spPr/>
      <dgm:t>
        <a:bodyPr/>
        <a:lstStyle/>
        <a:p>
          <a:r>
            <a:rPr kumimoji="1" lang="ja-JP" altLang="en-US" sz="1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新商品の</a:t>
          </a:r>
          <a:endParaRPr kumimoji="1" lang="en-US" altLang="ja-JP" sz="1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r>
            <a:rPr kumimoji="1" lang="ja-JP" altLang="en-US" sz="1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イメージ</a:t>
          </a:r>
          <a:endParaRPr kumimoji="1" lang="ja-JP" altLang="en-US" sz="1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A9C4413-0574-4257-9871-C0D30691330C}" type="parTrans" cxnId="{682D9FAC-78D0-4264-9846-4437AA18484C}">
      <dgm:prSet/>
      <dgm:spPr/>
      <dgm:t>
        <a:bodyPr/>
        <a:lstStyle/>
        <a:p>
          <a:endParaRPr kumimoji="1" lang="ja-JP" altLang="en-US"/>
        </a:p>
      </dgm:t>
    </dgm:pt>
    <dgm:pt modelId="{D427D94E-4D24-46F4-B358-CB28E78C088F}" type="sibTrans" cxnId="{682D9FAC-78D0-4264-9846-4437AA18484C}">
      <dgm:prSet/>
      <dgm:spPr/>
      <dgm:t>
        <a:bodyPr/>
        <a:lstStyle/>
        <a:p>
          <a:endParaRPr kumimoji="1" lang="ja-JP" altLang="en-US"/>
        </a:p>
      </dgm:t>
    </dgm:pt>
    <dgm:pt modelId="{58414B20-B54D-4FA1-9262-65ED8E53E80C}">
      <dgm:prSet phldrT="[テキスト]"/>
      <dgm:spPr/>
      <dgm:t>
        <a:bodyPr/>
        <a:lstStyle/>
        <a:p>
          <a:r>
            <a:rPr kumimoji="1" lang="ja-JP" altLang="en-US" dirty="0" smtClean="0"/>
            <a:t>アイデア</a:t>
          </a:r>
          <a:endParaRPr kumimoji="1" lang="ja-JP" altLang="en-US" dirty="0"/>
        </a:p>
      </dgm:t>
    </dgm:pt>
    <dgm:pt modelId="{9196AEF5-BC54-4095-9B9B-D74E873191F8}" type="parTrans" cxnId="{742251CF-B582-42F5-B87E-DDA26B5F8AE3}">
      <dgm:prSet/>
      <dgm:spPr/>
      <dgm:t>
        <a:bodyPr/>
        <a:lstStyle/>
        <a:p>
          <a:endParaRPr kumimoji="1" lang="ja-JP" altLang="en-US"/>
        </a:p>
      </dgm:t>
    </dgm:pt>
    <dgm:pt modelId="{845501F7-2F43-4DE4-9124-3BDEB6BCD588}" type="sibTrans" cxnId="{742251CF-B582-42F5-B87E-DDA26B5F8AE3}">
      <dgm:prSet/>
      <dgm:spPr/>
      <dgm:t>
        <a:bodyPr/>
        <a:lstStyle/>
        <a:p>
          <a:endParaRPr kumimoji="1" lang="ja-JP" altLang="en-US"/>
        </a:p>
      </dgm:t>
    </dgm:pt>
    <dgm:pt modelId="{695C994F-30F4-418D-8C08-4D05F245FA00}">
      <dgm:prSet phldrT="[テキスト]"/>
      <dgm:spPr/>
      <dgm:t>
        <a:bodyPr/>
        <a:lstStyle/>
        <a:p>
          <a:r>
            <a:rPr kumimoji="1" lang="ja-JP" altLang="en-US" dirty="0" smtClean="0"/>
            <a:t>原型づくり</a:t>
          </a:r>
          <a:endParaRPr kumimoji="1" lang="ja-JP" altLang="en-US" dirty="0"/>
        </a:p>
      </dgm:t>
    </dgm:pt>
    <dgm:pt modelId="{58D6EBE2-6962-4F33-B76B-B9E64045417B}" type="parTrans" cxnId="{49C9BBA8-7669-44C4-AB2E-EF886435177C}">
      <dgm:prSet/>
      <dgm:spPr/>
      <dgm:t>
        <a:bodyPr/>
        <a:lstStyle/>
        <a:p>
          <a:endParaRPr kumimoji="1" lang="ja-JP" altLang="en-US"/>
        </a:p>
      </dgm:t>
    </dgm:pt>
    <dgm:pt modelId="{1BFFD1D3-D2C4-416E-93C1-B796DCDA6528}" type="sibTrans" cxnId="{49C9BBA8-7669-44C4-AB2E-EF886435177C}">
      <dgm:prSet/>
      <dgm:spPr/>
      <dgm:t>
        <a:bodyPr/>
        <a:lstStyle/>
        <a:p>
          <a:endParaRPr kumimoji="1" lang="ja-JP" altLang="en-US"/>
        </a:p>
      </dgm:t>
    </dgm:pt>
    <dgm:pt modelId="{F87123EA-63ED-455A-939F-0D23B8A52FF1}">
      <dgm:prSet phldrT="[テキスト]"/>
      <dgm:spPr/>
      <dgm:t>
        <a:bodyPr/>
        <a:lstStyle/>
        <a:p>
          <a:r>
            <a:rPr kumimoji="1" lang="ja-JP" altLang="en-US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製品化</a:t>
          </a:r>
          <a:endParaRPr kumimoji="1" lang="ja-JP" alt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2515109-6382-4861-97F6-A7D584517C25}" type="parTrans" cxnId="{B6168BBE-60C2-4D1B-BBCD-5179CCE4B846}">
      <dgm:prSet/>
      <dgm:spPr/>
      <dgm:t>
        <a:bodyPr/>
        <a:lstStyle/>
        <a:p>
          <a:endParaRPr kumimoji="1" lang="ja-JP" altLang="en-US"/>
        </a:p>
      </dgm:t>
    </dgm:pt>
    <dgm:pt modelId="{0451F105-AD19-4E40-AE71-849C3315E164}" type="sibTrans" cxnId="{B6168BBE-60C2-4D1B-BBCD-5179CCE4B846}">
      <dgm:prSet/>
      <dgm:spPr/>
      <dgm:t>
        <a:bodyPr/>
        <a:lstStyle/>
        <a:p>
          <a:endParaRPr kumimoji="1" lang="ja-JP" altLang="en-US"/>
        </a:p>
      </dgm:t>
    </dgm:pt>
    <dgm:pt modelId="{CC778856-B090-4851-983A-FDC92D5EE69C}">
      <dgm:prSet phldrT="[テキスト]"/>
      <dgm:spPr/>
      <dgm:t>
        <a:bodyPr/>
        <a:lstStyle/>
        <a:p>
          <a:r>
            <a:rPr kumimoji="1" lang="ja-JP" altLang="en-US" dirty="0" smtClean="0"/>
            <a:t>試作</a:t>
          </a:r>
          <a:endParaRPr kumimoji="1" lang="ja-JP" altLang="en-US" dirty="0"/>
        </a:p>
      </dgm:t>
    </dgm:pt>
    <dgm:pt modelId="{8F9507B3-9756-43D3-969A-94AA503137B5}" type="parTrans" cxnId="{355FFB63-B223-4112-BFDD-6ED921E7EF80}">
      <dgm:prSet/>
      <dgm:spPr/>
      <dgm:t>
        <a:bodyPr/>
        <a:lstStyle/>
        <a:p>
          <a:endParaRPr kumimoji="1" lang="ja-JP" altLang="en-US"/>
        </a:p>
      </dgm:t>
    </dgm:pt>
    <dgm:pt modelId="{18D2B722-8B14-49A8-BC37-4A240A4843C2}" type="sibTrans" cxnId="{355FFB63-B223-4112-BFDD-6ED921E7EF80}">
      <dgm:prSet/>
      <dgm:spPr/>
      <dgm:t>
        <a:bodyPr/>
        <a:lstStyle/>
        <a:p>
          <a:endParaRPr kumimoji="1" lang="ja-JP" altLang="en-US"/>
        </a:p>
      </dgm:t>
    </dgm:pt>
    <dgm:pt modelId="{506A064E-A7B5-4F78-862F-C9DCC69DB4C1}">
      <dgm:prSet phldrT="[テキスト]"/>
      <dgm:spPr/>
      <dgm:t>
        <a:bodyPr/>
        <a:lstStyle/>
        <a:p>
          <a:r>
            <a:rPr kumimoji="1" lang="ja-JP" altLang="en-US" dirty="0" smtClean="0"/>
            <a:t>市場へ</a:t>
          </a:r>
          <a:endParaRPr kumimoji="1" lang="ja-JP" altLang="en-US" dirty="0"/>
        </a:p>
      </dgm:t>
    </dgm:pt>
    <dgm:pt modelId="{687ADB36-1C69-44CF-9DE3-98466A3CC537}" type="parTrans" cxnId="{8C439146-5FF0-4DF2-A50E-42E78A8E8099}">
      <dgm:prSet/>
      <dgm:spPr/>
      <dgm:t>
        <a:bodyPr/>
        <a:lstStyle/>
        <a:p>
          <a:endParaRPr kumimoji="1" lang="ja-JP" altLang="en-US"/>
        </a:p>
      </dgm:t>
    </dgm:pt>
    <dgm:pt modelId="{B4E2121C-5D19-4ABE-A7F8-4E7239DD5B07}" type="sibTrans" cxnId="{8C439146-5FF0-4DF2-A50E-42E78A8E8099}">
      <dgm:prSet/>
      <dgm:spPr/>
      <dgm:t>
        <a:bodyPr/>
        <a:lstStyle/>
        <a:p>
          <a:endParaRPr kumimoji="1" lang="ja-JP" altLang="en-US"/>
        </a:p>
      </dgm:t>
    </dgm:pt>
    <dgm:pt modelId="{100DA8DC-241C-4918-90F4-9D1AD9FBDCB8}" type="pres">
      <dgm:prSet presAssocID="{022A86E4-F6CE-4597-9053-557AE4889AC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5AEC4A8-BE1B-4338-9466-0DDD1D348273}" type="pres">
      <dgm:prSet presAssocID="{9677A51A-B40F-48BF-8A90-347CE1D6DCDA}" presName="compNode" presStyleCnt="0"/>
      <dgm:spPr/>
    </dgm:pt>
    <dgm:pt modelId="{4A6082D3-5B87-4FC5-9D29-D15A0A3ABD63}" type="pres">
      <dgm:prSet presAssocID="{9677A51A-B40F-48BF-8A90-347CE1D6DCDA}" presName="noGeometry" presStyleCnt="0"/>
      <dgm:spPr/>
    </dgm:pt>
    <dgm:pt modelId="{2D5508C1-5E4C-40A5-8119-E8FBF6D8DF76}" type="pres">
      <dgm:prSet presAssocID="{9677A51A-B40F-48BF-8A90-347CE1D6DCDA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8BF5FFA-B373-4B95-B7FA-34C65F22BCB6}" type="pres">
      <dgm:prSet presAssocID="{9677A51A-B40F-48BF-8A90-347CE1D6DCDA}" presName="childTextHidden" presStyleLbl="bgAccFollowNode1" presStyleIdx="0" presStyleCnt="3"/>
      <dgm:spPr/>
      <dgm:t>
        <a:bodyPr/>
        <a:lstStyle/>
        <a:p>
          <a:endParaRPr kumimoji="1" lang="ja-JP" altLang="en-US"/>
        </a:p>
      </dgm:t>
    </dgm:pt>
    <dgm:pt modelId="{CBFC5A34-82D2-4AC0-9F7D-49485CA88F47}" type="pres">
      <dgm:prSet presAssocID="{9677A51A-B40F-48BF-8A90-347CE1D6DCD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8E36597-D282-4851-A08F-95454B8840A2}" type="pres">
      <dgm:prSet presAssocID="{9677A51A-B40F-48BF-8A90-347CE1D6DCDA}" presName="aSpace" presStyleCnt="0"/>
      <dgm:spPr/>
    </dgm:pt>
    <dgm:pt modelId="{F7A42502-8F58-472A-9AA7-489A24D90AE8}" type="pres">
      <dgm:prSet presAssocID="{881A8BCF-6165-4B3E-99D5-02E7E1899ACA}" presName="compNode" presStyleCnt="0"/>
      <dgm:spPr/>
    </dgm:pt>
    <dgm:pt modelId="{5D3623B1-9434-4FCA-ABAD-70C7A2167CD5}" type="pres">
      <dgm:prSet presAssocID="{881A8BCF-6165-4B3E-99D5-02E7E1899ACA}" presName="noGeometry" presStyleCnt="0"/>
      <dgm:spPr/>
    </dgm:pt>
    <dgm:pt modelId="{C1CC92BE-1B1F-4330-A342-000C0527D3A7}" type="pres">
      <dgm:prSet presAssocID="{881A8BCF-6165-4B3E-99D5-02E7E1899ACA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EF824A4-7ACE-4885-95CE-D3D1DB22ABC0}" type="pres">
      <dgm:prSet presAssocID="{881A8BCF-6165-4B3E-99D5-02E7E1899ACA}" presName="childTextHidden" presStyleLbl="bgAccFollowNode1" presStyleIdx="1" presStyleCnt="3"/>
      <dgm:spPr/>
      <dgm:t>
        <a:bodyPr/>
        <a:lstStyle/>
        <a:p>
          <a:endParaRPr kumimoji="1" lang="ja-JP" altLang="en-US"/>
        </a:p>
      </dgm:t>
    </dgm:pt>
    <dgm:pt modelId="{6E1A98BC-82B0-45B9-847E-E98F678469F1}" type="pres">
      <dgm:prSet presAssocID="{881A8BCF-6165-4B3E-99D5-02E7E1899AC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E81835C-F13E-4304-BF6B-83B6EF751109}" type="pres">
      <dgm:prSet presAssocID="{881A8BCF-6165-4B3E-99D5-02E7E1899ACA}" presName="aSpace" presStyleCnt="0"/>
      <dgm:spPr/>
    </dgm:pt>
    <dgm:pt modelId="{54479FC5-6A5B-414A-A6FC-96ED1D168DBD}" type="pres">
      <dgm:prSet presAssocID="{F87123EA-63ED-455A-939F-0D23B8A52FF1}" presName="compNode" presStyleCnt="0"/>
      <dgm:spPr/>
    </dgm:pt>
    <dgm:pt modelId="{ED98E72D-1B0C-419C-9BCD-C300264E357E}" type="pres">
      <dgm:prSet presAssocID="{F87123EA-63ED-455A-939F-0D23B8A52FF1}" presName="noGeometry" presStyleCnt="0"/>
      <dgm:spPr/>
    </dgm:pt>
    <dgm:pt modelId="{C18A5360-3D48-4625-A043-00E48DADC75A}" type="pres">
      <dgm:prSet presAssocID="{F87123EA-63ED-455A-939F-0D23B8A52FF1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0EB113-BC5C-4FE0-9421-2138D280B7C5}" type="pres">
      <dgm:prSet presAssocID="{F87123EA-63ED-455A-939F-0D23B8A52FF1}" presName="childTextHidden" presStyleLbl="bgAccFollowNode1" presStyleIdx="2" presStyleCnt="3"/>
      <dgm:spPr/>
      <dgm:t>
        <a:bodyPr/>
        <a:lstStyle/>
        <a:p>
          <a:endParaRPr kumimoji="1" lang="ja-JP" altLang="en-US"/>
        </a:p>
      </dgm:t>
    </dgm:pt>
    <dgm:pt modelId="{501F85E1-B402-4D61-888F-C054C07E8ABD}" type="pres">
      <dgm:prSet presAssocID="{F87123EA-63ED-455A-939F-0D23B8A52FF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7A90098-F3E2-465C-B923-C8B99FF357DF}" type="presOf" srcId="{F87123EA-63ED-455A-939F-0D23B8A52FF1}" destId="{501F85E1-B402-4D61-888F-C054C07E8ABD}" srcOrd="0" destOrd="0" presId="urn:microsoft.com/office/officeart/2005/8/layout/hProcess6"/>
    <dgm:cxn modelId="{8C439146-5FF0-4DF2-A50E-42E78A8E8099}" srcId="{F87123EA-63ED-455A-939F-0D23B8A52FF1}" destId="{506A064E-A7B5-4F78-862F-C9DCC69DB4C1}" srcOrd="1" destOrd="0" parTransId="{687ADB36-1C69-44CF-9DE3-98466A3CC537}" sibTransId="{B4E2121C-5D19-4ABE-A7F8-4E7239DD5B07}"/>
    <dgm:cxn modelId="{55395E56-D0B2-4564-9593-F284FF7BC7D6}" type="presOf" srcId="{E0DA6618-3E3D-46BD-A00C-9BFA08C1F974}" destId="{2D5508C1-5E4C-40A5-8119-E8FBF6D8DF76}" srcOrd="0" destOrd="0" presId="urn:microsoft.com/office/officeart/2005/8/layout/hProcess6"/>
    <dgm:cxn modelId="{B6168BBE-60C2-4D1B-BBCD-5179CCE4B846}" srcId="{022A86E4-F6CE-4597-9053-557AE4889ACD}" destId="{F87123EA-63ED-455A-939F-0D23B8A52FF1}" srcOrd="2" destOrd="0" parTransId="{B2515109-6382-4861-97F6-A7D584517C25}" sibTransId="{0451F105-AD19-4E40-AE71-849C3315E164}"/>
    <dgm:cxn modelId="{2E33CEC3-9503-427B-9441-6F23DC3D4439}" type="presOf" srcId="{CC778856-B090-4851-983A-FDC92D5EE69C}" destId="{C18A5360-3D48-4625-A043-00E48DADC75A}" srcOrd="0" destOrd="0" presId="urn:microsoft.com/office/officeart/2005/8/layout/hProcess6"/>
    <dgm:cxn modelId="{7033FCD7-644E-4CF2-AA24-330F53A07B12}" type="presOf" srcId="{58414B20-B54D-4FA1-9262-65ED8E53E80C}" destId="{4EF824A4-7ACE-4885-95CE-D3D1DB22ABC0}" srcOrd="1" destOrd="0" presId="urn:microsoft.com/office/officeart/2005/8/layout/hProcess6"/>
    <dgm:cxn modelId="{3A046438-4A71-4EC5-9E7C-6612F9B9DB3B}" type="presOf" srcId="{695C994F-30F4-418D-8C08-4D05F245FA00}" destId="{4EF824A4-7ACE-4885-95CE-D3D1DB22ABC0}" srcOrd="1" destOrd="1" presId="urn:microsoft.com/office/officeart/2005/8/layout/hProcess6"/>
    <dgm:cxn modelId="{38EE2DC9-E974-4F10-A216-196E842216DE}" type="presOf" srcId="{CC778856-B090-4851-983A-FDC92D5EE69C}" destId="{8F0EB113-BC5C-4FE0-9421-2138D280B7C5}" srcOrd="1" destOrd="0" presId="urn:microsoft.com/office/officeart/2005/8/layout/hProcess6"/>
    <dgm:cxn modelId="{49C9BBA8-7669-44C4-AB2E-EF886435177C}" srcId="{881A8BCF-6165-4B3E-99D5-02E7E1899ACA}" destId="{695C994F-30F4-418D-8C08-4D05F245FA00}" srcOrd="1" destOrd="0" parTransId="{58D6EBE2-6962-4F33-B76B-B9E64045417B}" sibTransId="{1BFFD1D3-D2C4-416E-93C1-B796DCDA6528}"/>
    <dgm:cxn modelId="{23A6DDF4-4E39-48BF-A655-89D9C278E558}" srcId="{9677A51A-B40F-48BF-8A90-347CE1D6DCDA}" destId="{E0DA6618-3E3D-46BD-A00C-9BFA08C1F974}" srcOrd="0" destOrd="0" parTransId="{390C8B77-9917-4B9D-9185-3D44F4CC42D4}" sibTransId="{CB60AFDE-0F8C-4C3F-B7E7-B4D39AF381AC}"/>
    <dgm:cxn modelId="{72003706-E7B8-4B84-8A93-D8C38F9037E3}" type="presOf" srcId="{712148B9-26EA-4AAF-A9ED-AA3697708ABD}" destId="{2D5508C1-5E4C-40A5-8119-E8FBF6D8DF76}" srcOrd="0" destOrd="1" presId="urn:microsoft.com/office/officeart/2005/8/layout/hProcess6"/>
    <dgm:cxn modelId="{682D9FAC-78D0-4264-9846-4437AA18484C}" srcId="{022A86E4-F6CE-4597-9053-557AE4889ACD}" destId="{881A8BCF-6165-4B3E-99D5-02E7E1899ACA}" srcOrd="1" destOrd="0" parTransId="{FA9C4413-0574-4257-9871-C0D30691330C}" sibTransId="{D427D94E-4D24-46F4-B358-CB28E78C088F}"/>
    <dgm:cxn modelId="{1FAD96B1-D0D5-4F68-9AD7-59B005CE0E86}" type="presOf" srcId="{881A8BCF-6165-4B3E-99D5-02E7E1899ACA}" destId="{6E1A98BC-82B0-45B9-847E-E98F678469F1}" srcOrd="0" destOrd="0" presId="urn:microsoft.com/office/officeart/2005/8/layout/hProcess6"/>
    <dgm:cxn modelId="{0D47A4AA-0F3F-46CA-8163-7B1CD2FB1894}" type="presOf" srcId="{022A86E4-F6CE-4597-9053-557AE4889ACD}" destId="{100DA8DC-241C-4918-90F4-9D1AD9FBDCB8}" srcOrd="0" destOrd="0" presId="urn:microsoft.com/office/officeart/2005/8/layout/hProcess6"/>
    <dgm:cxn modelId="{47C3D79C-27F2-40C1-9801-9920D1BE178C}" type="presOf" srcId="{712148B9-26EA-4AAF-A9ED-AA3697708ABD}" destId="{78BF5FFA-B373-4B95-B7FA-34C65F22BCB6}" srcOrd="1" destOrd="1" presId="urn:microsoft.com/office/officeart/2005/8/layout/hProcess6"/>
    <dgm:cxn modelId="{2894EAB2-C05E-4765-9F02-8108280271D9}" srcId="{022A86E4-F6CE-4597-9053-557AE4889ACD}" destId="{9677A51A-B40F-48BF-8A90-347CE1D6DCDA}" srcOrd="0" destOrd="0" parTransId="{DC498874-3F2A-4787-A119-C8191CEDADF6}" sibTransId="{C7742562-93D9-47FE-954C-BAA67DABB2E1}"/>
    <dgm:cxn modelId="{355FFB63-B223-4112-BFDD-6ED921E7EF80}" srcId="{F87123EA-63ED-455A-939F-0D23B8A52FF1}" destId="{CC778856-B090-4851-983A-FDC92D5EE69C}" srcOrd="0" destOrd="0" parTransId="{8F9507B3-9756-43D3-969A-94AA503137B5}" sibTransId="{18D2B722-8B14-49A8-BC37-4A240A4843C2}"/>
    <dgm:cxn modelId="{36616188-05B7-46F4-844F-13C8E53BDD2D}" type="presOf" srcId="{58414B20-B54D-4FA1-9262-65ED8E53E80C}" destId="{C1CC92BE-1B1F-4330-A342-000C0527D3A7}" srcOrd="0" destOrd="0" presId="urn:microsoft.com/office/officeart/2005/8/layout/hProcess6"/>
    <dgm:cxn modelId="{742251CF-B582-42F5-B87E-DDA26B5F8AE3}" srcId="{881A8BCF-6165-4B3E-99D5-02E7E1899ACA}" destId="{58414B20-B54D-4FA1-9262-65ED8E53E80C}" srcOrd="0" destOrd="0" parTransId="{9196AEF5-BC54-4095-9B9B-D74E873191F8}" sibTransId="{845501F7-2F43-4DE4-9124-3BDEB6BCD588}"/>
    <dgm:cxn modelId="{1E7AF91A-107E-4173-A0E0-73B7AD2F1971}" type="presOf" srcId="{506A064E-A7B5-4F78-862F-C9DCC69DB4C1}" destId="{8F0EB113-BC5C-4FE0-9421-2138D280B7C5}" srcOrd="1" destOrd="1" presId="urn:microsoft.com/office/officeart/2005/8/layout/hProcess6"/>
    <dgm:cxn modelId="{6F2BDAF1-1D17-4604-AA30-EB898B32A096}" type="presOf" srcId="{E0DA6618-3E3D-46BD-A00C-9BFA08C1F974}" destId="{78BF5FFA-B373-4B95-B7FA-34C65F22BCB6}" srcOrd="1" destOrd="0" presId="urn:microsoft.com/office/officeart/2005/8/layout/hProcess6"/>
    <dgm:cxn modelId="{2BB30947-FAC3-4B68-A0EC-3CA017B76CBC}" type="presOf" srcId="{506A064E-A7B5-4F78-862F-C9DCC69DB4C1}" destId="{C18A5360-3D48-4625-A043-00E48DADC75A}" srcOrd="0" destOrd="1" presId="urn:microsoft.com/office/officeart/2005/8/layout/hProcess6"/>
    <dgm:cxn modelId="{28C476F1-54FF-4EC5-9223-3E5F608A936A}" type="presOf" srcId="{695C994F-30F4-418D-8C08-4D05F245FA00}" destId="{C1CC92BE-1B1F-4330-A342-000C0527D3A7}" srcOrd="0" destOrd="1" presId="urn:microsoft.com/office/officeart/2005/8/layout/hProcess6"/>
    <dgm:cxn modelId="{BA726A26-A3AC-49C0-84F0-076FCE7A04F3}" type="presOf" srcId="{9677A51A-B40F-48BF-8A90-347CE1D6DCDA}" destId="{CBFC5A34-82D2-4AC0-9F7D-49485CA88F47}" srcOrd="0" destOrd="0" presId="urn:microsoft.com/office/officeart/2005/8/layout/hProcess6"/>
    <dgm:cxn modelId="{CFE46CB8-9FC2-4A29-BBF5-E06C7E19C868}" srcId="{9677A51A-B40F-48BF-8A90-347CE1D6DCDA}" destId="{712148B9-26EA-4AAF-A9ED-AA3697708ABD}" srcOrd="1" destOrd="0" parTransId="{53E66B13-53F8-4282-85B9-5343D02D844D}" sibTransId="{14F899BF-F302-4A73-824D-B6732E2946E4}"/>
    <dgm:cxn modelId="{95B3B4DB-7178-44C4-8E54-461FE9237912}" type="presParOf" srcId="{100DA8DC-241C-4918-90F4-9D1AD9FBDCB8}" destId="{05AEC4A8-BE1B-4338-9466-0DDD1D348273}" srcOrd="0" destOrd="0" presId="urn:microsoft.com/office/officeart/2005/8/layout/hProcess6"/>
    <dgm:cxn modelId="{3499E155-2731-45F8-9DCB-C4A0EAB4C09D}" type="presParOf" srcId="{05AEC4A8-BE1B-4338-9466-0DDD1D348273}" destId="{4A6082D3-5B87-4FC5-9D29-D15A0A3ABD63}" srcOrd="0" destOrd="0" presId="urn:microsoft.com/office/officeart/2005/8/layout/hProcess6"/>
    <dgm:cxn modelId="{AEC17DAE-FA43-49BA-9829-79F9876265FA}" type="presParOf" srcId="{05AEC4A8-BE1B-4338-9466-0DDD1D348273}" destId="{2D5508C1-5E4C-40A5-8119-E8FBF6D8DF76}" srcOrd="1" destOrd="0" presId="urn:microsoft.com/office/officeart/2005/8/layout/hProcess6"/>
    <dgm:cxn modelId="{C03B4465-42CA-4100-A18F-E118022FA0B6}" type="presParOf" srcId="{05AEC4A8-BE1B-4338-9466-0DDD1D348273}" destId="{78BF5FFA-B373-4B95-B7FA-34C65F22BCB6}" srcOrd="2" destOrd="0" presId="urn:microsoft.com/office/officeart/2005/8/layout/hProcess6"/>
    <dgm:cxn modelId="{30B0B436-0C7B-421E-920E-95B53C0174F6}" type="presParOf" srcId="{05AEC4A8-BE1B-4338-9466-0DDD1D348273}" destId="{CBFC5A34-82D2-4AC0-9F7D-49485CA88F47}" srcOrd="3" destOrd="0" presId="urn:microsoft.com/office/officeart/2005/8/layout/hProcess6"/>
    <dgm:cxn modelId="{26B60FB9-A96E-41F1-A178-8FC1415BC58F}" type="presParOf" srcId="{100DA8DC-241C-4918-90F4-9D1AD9FBDCB8}" destId="{B8E36597-D282-4851-A08F-95454B8840A2}" srcOrd="1" destOrd="0" presId="urn:microsoft.com/office/officeart/2005/8/layout/hProcess6"/>
    <dgm:cxn modelId="{BEA36888-8813-4662-9BCF-2B376C1D69A2}" type="presParOf" srcId="{100DA8DC-241C-4918-90F4-9D1AD9FBDCB8}" destId="{F7A42502-8F58-472A-9AA7-489A24D90AE8}" srcOrd="2" destOrd="0" presId="urn:microsoft.com/office/officeart/2005/8/layout/hProcess6"/>
    <dgm:cxn modelId="{781BA508-57CA-4F39-8215-6CF04B3A14A9}" type="presParOf" srcId="{F7A42502-8F58-472A-9AA7-489A24D90AE8}" destId="{5D3623B1-9434-4FCA-ABAD-70C7A2167CD5}" srcOrd="0" destOrd="0" presId="urn:microsoft.com/office/officeart/2005/8/layout/hProcess6"/>
    <dgm:cxn modelId="{EA21CA9A-2BB5-4AB3-B33C-0075CB714BCD}" type="presParOf" srcId="{F7A42502-8F58-472A-9AA7-489A24D90AE8}" destId="{C1CC92BE-1B1F-4330-A342-000C0527D3A7}" srcOrd="1" destOrd="0" presId="urn:microsoft.com/office/officeart/2005/8/layout/hProcess6"/>
    <dgm:cxn modelId="{B3644504-E5B2-4559-8571-398A2E234767}" type="presParOf" srcId="{F7A42502-8F58-472A-9AA7-489A24D90AE8}" destId="{4EF824A4-7ACE-4885-95CE-D3D1DB22ABC0}" srcOrd="2" destOrd="0" presId="urn:microsoft.com/office/officeart/2005/8/layout/hProcess6"/>
    <dgm:cxn modelId="{99A3680C-9BA6-4BAC-8FEF-CEB93DFF48E6}" type="presParOf" srcId="{F7A42502-8F58-472A-9AA7-489A24D90AE8}" destId="{6E1A98BC-82B0-45B9-847E-E98F678469F1}" srcOrd="3" destOrd="0" presId="urn:microsoft.com/office/officeart/2005/8/layout/hProcess6"/>
    <dgm:cxn modelId="{64557EEE-789E-41ED-845E-C6D73D03EDA7}" type="presParOf" srcId="{100DA8DC-241C-4918-90F4-9D1AD9FBDCB8}" destId="{0E81835C-F13E-4304-BF6B-83B6EF751109}" srcOrd="3" destOrd="0" presId="urn:microsoft.com/office/officeart/2005/8/layout/hProcess6"/>
    <dgm:cxn modelId="{5DB99E3B-11A4-473B-9D5C-D5E1666604C2}" type="presParOf" srcId="{100DA8DC-241C-4918-90F4-9D1AD9FBDCB8}" destId="{54479FC5-6A5B-414A-A6FC-96ED1D168DBD}" srcOrd="4" destOrd="0" presId="urn:microsoft.com/office/officeart/2005/8/layout/hProcess6"/>
    <dgm:cxn modelId="{BE2C2876-66A5-4FC5-9774-43C88020A5AD}" type="presParOf" srcId="{54479FC5-6A5B-414A-A6FC-96ED1D168DBD}" destId="{ED98E72D-1B0C-419C-9BCD-C300264E357E}" srcOrd="0" destOrd="0" presId="urn:microsoft.com/office/officeart/2005/8/layout/hProcess6"/>
    <dgm:cxn modelId="{6D0869B2-575C-4486-8D2E-E1B26D04929F}" type="presParOf" srcId="{54479FC5-6A5B-414A-A6FC-96ED1D168DBD}" destId="{C18A5360-3D48-4625-A043-00E48DADC75A}" srcOrd="1" destOrd="0" presId="urn:microsoft.com/office/officeart/2005/8/layout/hProcess6"/>
    <dgm:cxn modelId="{781DAA91-E468-4F65-A3C6-232CD9B7C123}" type="presParOf" srcId="{54479FC5-6A5B-414A-A6FC-96ED1D168DBD}" destId="{8F0EB113-BC5C-4FE0-9421-2138D280B7C5}" srcOrd="2" destOrd="0" presId="urn:microsoft.com/office/officeart/2005/8/layout/hProcess6"/>
    <dgm:cxn modelId="{A226485D-9004-4F3C-9134-3790714CDDF1}" type="presParOf" srcId="{54479FC5-6A5B-414A-A6FC-96ED1D168DBD}" destId="{501F85E1-B402-4D61-888F-C054C07E8AB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508C1-5E4C-40A5-8119-E8FBF6D8DF76}">
      <dsp:nvSpPr>
        <dsp:cNvPr id="0" name=""/>
        <dsp:cNvSpPr/>
      </dsp:nvSpPr>
      <dsp:spPr>
        <a:xfrm>
          <a:off x="754716" y="1228486"/>
          <a:ext cx="2996165" cy="2619026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600" kern="1200" dirty="0" smtClean="0"/>
            <a:t>基礎研究</a:t>
          </a:r>
          <a:endParaRPr kumimoji="1" lang="ja-JP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600" kern="1200" dirty="0" smtClean="0"/>
            <a:t>現場の</a:t>
          </a:r>
          <a:r>
            <a:rPr kumimoji="1" lang="en-US" altLang="ja-JP" sz="1600" kern="1200" dirty="0" smtClean="0"/>
            <a:t/>
          </a:r>
          <a:br>
            <a:rPr kumimoji="1" lang="en-US" altLang="ja-JP" sz="1600" kern="1200" dirty="0" smtClean="0"/>
          </a:br>
          <a:r>
            <a:rPr kumimoji="1" lang="ja-JP" altLang="en-US" sz="1600" kern="1200" smtClean="0"/>
            <a:t>ニーズ</a:t>
          </a:r>
          <a:r>
            <a:rPr kumimoji="1" lang="ja-JP" altLang="en-US" sz="1600" kern="1200" dirty="0" smtClean="0"/>
            <a:t>の把握</a:t>
          </a:r>
          <a:r>
            <a:rPr kumimoji="1" lang="en-US" altLang="ja-JP" sz="1600" kern="1200" dirty="0" smtClean="0"/>
            <a:t/>
          </a:r>
          <a:br>
            <a:rPr kumimoji="1" lang="en-US" altLang="ja-JP" sz="1600" kern="1200" dirty="0" smtClean="0"/>
          </a:br>
          <a:endParaRPr kumimoji="1" lang="ja-JP" altLang="en-US" sz="1600" kern="1200" dirty="0"/>
        </a:p>
      </dsp:txBody>
      <dsp:txXfrm>
        <a:off x="1503757" y="1621340"/>
        <a:ext cx="1460631" cy="1833318"/>
      </dsp:txXfrm>
    </dsp:sp>
    <dsp:sp modelId="{CBFC5A34-82D2-4AC0-9F7D-49485CA88F47}">
      <dsp:nvSpPr>
        <dsp:cNvPr id="0" name=""/>
        <dsp:cNvSpPr/>
      </dsp:nvSpPr>
      <dsp:spPr>
        <a:xfrm>
          <a:off x="5674" y="1788958"/>
          <a:ext cx="1498082" cy="149808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市場調査</a:t>
          </a:r>
          <a:endParaRPr kumimoji="1" lang="ja-JP" altLang="en-US" sz="1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25063" y="2008347"/>
        <a:ext cx="1059304" cy="1059304"/>
      </dsp:txXfrm>
    </dsp:sp>
    <dsp:sp modelId="{C1CC92BE-1B1F-4330-A342-000C0527D3A7}">
      <dsp:nvSpPr>
        <dsp:cNvPr id="0" name=""/>
        <dsp:cNvSpPr/>
      </dsp:nvSpPr>
      <dsp:spPr>
        <a:xfrm>
          <a:off x="4687183" y="1228486"/>
          <a:ext cx="2996165" cy="2619026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5756959"/>
            <a:satOff val="-30630"/>
            <a:lumOff val="-1745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5756959"/>
              <a:satOff val="-30630"/>
              <a:lumOff val="-1745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600" kern="1200" dirty="0" smtClean="0"/>
            <a:t>アイデア</a:t>
          </a:r>
          <a:endParaRPr kumimoji="1" lang="ja-JP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600" kern="1200" dirty="0" smtClean="0"/>
            <a:t>原型づくり</a:t>
          </a:r>
          <a:endParaRPr kumimoji="1" lang="ja-JP" altLang="en-US" sz="1600" kern="1200" dirty="0"/>
        </a:p>
      </dsp:txBody>
      <dsp:txXfrm>
        <a:off x="5436225" y="1621340"/>
        <a:ext cx="1460631" cy="1833318"/>
      </dsp:txXfrm>
    </dsp:sp>
    <dsp:sp modelId="{6E1A98BC-82B0-45B9-847E-E98F678469F1}">
      <dsp:nvSpPr>
        <dsp:cNvPr id="0" name=""/>
        <dsp:cNvSpPr/>
      </dsp:nvSpPr>
      <dsp:spPr>
        <a:xfrm>
          <a:off x="3938142" y="1788958"/>
          <a:ext cx="1498082" cy="1498082"/>
        </a:xfrm>
        <a:prstGeom prst="ellipse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新商品の</a:t>
          </a:r>
          <a:endParaRPr kumimoji="1" lang="en-US" altLang="ja-JP" sz="1400" b="0" kern="120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イメージ</a:t>
          </a:r>
          <a:endParaRPr kumimoji="1" lang="ja-JP" altLang="en-US" sz="1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157531" y="2008347"/>
        <a:ext cx="1059304" cy="1059304"/>
      </dsp:txXfrm>
    </dsp:sp>
    <dsp:sp modelId="{C18A5360-3D48-4625-A043-00E48DADC75A}">
      <dsp:nvSpPr>
        <dsp:cNvPr id="0" name=""/>
        <dsp:cNvSpPr/>
      </dsp:nvSpPr>
      <dsp:spPr>
        <a:xfrm>
          <a:off x="8619651" y="1228486"/>
          <a:ext cx="2996165" cy="2619026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600" kern="1200" dirty="0" smtClean="0"/>
            <a:t>試作</a:t>
          </a:r>
          <a:endParaRPr kumimoji="1" lang="ja-JP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600" kern="1200" dirty="0" smtClean="0"/>
            <a:t>市場へ</a:t>
          </a:r>
          <a:endParaRPr kumimoji="1" lang="ja-JP" altLang="en-US" sz="1600" kern="1200" dirty="0"/>
        </a:p>
      </dsp:txBody>
      <dsp:txXfrm>
        <a:off x="9368693" y="1621340"/>
        <a:ext cx="1460631" cy="1833318"/>
      </dsp:txXfrm>
    </dsp:sp>
    <dsp:sp modelId="{501F85E1-B402-4D61-888F-C054C07E8ABD}">
      <dsp:nvSpPr>
        <dsp:cNvPr id="0" name=""/>
        <dsp:cNvSpPr/>
      </dsp:nvSpPr>
      <dsp:spPr>
        <a:xfrm>
          <a:off x="7870610" y="1788958"/>
          <a:ext cx="1498082" cy="1498082"/>
        </a:xfrm>
        <a:prstGeom prst="ellipse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製品化</a:t>
          </a:r>
          <a:endParaRPr kumimoji="1" lang="ja-JP" altLang="en-US" sz="2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8089999" y="2008347"/>
        <a:ext cx="1059304" cy="1059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399BE-47A9-45F4-8856-A81FBCE75D1C}" type="datetimeFigureOut">
              <a:rPr kumimoji="1" lang="ja-JP" altLang="en-US" smtClean="0"/>
              <a:t>2016/5/11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369DF-11BC-403D-8895-4176030624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200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08721-7DCC-4749-91C7-3BFEFAA9CAF0}" type="datetimeFigureOut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EF294-8BC6-4131-984B-365F239743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801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開始のあいさつ</a:t>
            </a:r>
            <a:endParaRPr lang="en-US" altLang="ja-JP" dirty="0" smtClean="0"/>
          </a:p>
          <a:p>
            <a:r>
              <a:rPr lang="en-US" altLang="ja-JP" dirty="0" smtClean="0"/>
              <a:t>20</a:t>
            </a:r>
            <a:r>
              <a:rPr lang="ja-JP" altLang="en-US" dirty="0" smtClean="0"/>
              <a:t>秒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EF294-8BC6-4131-984B-365F23974326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5009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秒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EF294-8BC6-4131-984B-365F23974326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266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終了のあいさつ</a:t>
            </a:r>
            <a:endParaRPr lang="en-US" altLang="ja-JP" dirty="0" smtClean="0"/>
          </a:p>
          <a:p>
            <a:r>
              <a:rPr lang="ja-JP" altLang="en-US" smtClean="0"/>
              <a:t>質疑応答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EF294-8BC6-4131-984B-365F23974326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3219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D258-30BF-4183-9916-7C9771D2A715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929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4385-40B2-4683-8439-8124757DD375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773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4339-7B04-4413-B567-0EC745E17606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733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1FB2-6C9D-42EE-B29D-94F836CD069C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550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61F5-159A-43C1-A48A-C26C7E92FC60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pic>
        <p:nvPicPr>
          <p:cNvPr id="7" name="図 6" descr="株式会社　スパン商事のロゴマーク。虹色の三日月とSPANの組み合わせ。" title="株式会社　スパン商事のロゴマーク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8" t="28382" r="1904" b="12281"/>
          <a:stretch/>
        </p:blipFill>
        <p:spPr>
          <a:xfrm rot="18825889">
            <a:off x="90543" y="100888"/>
            <a:ext cx="679112" cy="619813"/>
          </a:xfrm>
          <a:custGeom>
            <a:avLst/>
            <a:gdLst/>
            <a:ahLst/>
            <a:cxnLst/>
            <a:rect l="l" t="t" r="r" b="b"/>
            <a:pathLst>
              <a:path w="1768198" h="1613802">
                <a:moveTo>
                  <a:pt x="1104072" y="824168"/>
                </a:moveTo>
                <a:lnTo>
                  <a:pt x="1070473" y="793425"/>
                </a:lnTo>
                <a:cubicBezTo>
                  <a:pt x="1067440" y="790650"/>
                  <a:pt x="1064914" y="788767"/>
                  <a:pt x="1062895" y="787777"/>
                </a:cubicBezTo>
                <a:cubicBezTo>
                  <a:pt x="1061948" y="787819"/>
                  <a:pt x="1060408" y="789007"/>
                  <a:pt x="1058273" y="791340"/>
                </a:cubicBezTo>
                <a:lnTo>
                  <a:pt x="976763" y="880423"/>
                </a:lnTo>
                <a:lnTo>
                  <a:pt x="1020615" y="920547"/>
                </a:lnTo>
                <a:cubicBezTo>
                  <a:pt x="1032555" y="931473"/>
                  <a:pt x="1047734" y="938515"/>
                  <a:pt x="1066151" y="941674"/>
                </a:cubicBezTo>
                <a:cubicBezTo>
                  <a:pt x="1083387" y="944635"/>
                  <a:pt x="1100363" y="936982"/>
                  <a:pt x="1117078" y="918714"/>
                </a:cubicBezTo>
                <a:cubicBezTo>
                  <a:pt x="1131671" y="902765"/>
                  <a:pt x="1137899" y="886892"/>
                  <a:pt x="1135763" y="871093"/>
                </a:cubicBezTo>
                <a:cubicBezTo>
                  <a:pt x="1132643" y="856287"/>
                  <a:pt x="1122080" y="840645"/>
                  <a:pt x="1104072" y="824168"/>
                </a:cubicBezTo>
                <a:close/>
                <a:moveTo>
                  <a:pt x="1347291" y="1070018"/>
                </a:moveTo>
                <a:lnTo>
                  <a:pt x="1212128" y="1133755"/>
                </a:lnTo>
                <a:lnTo>
                  <a:pt x="1294664" y="1209275"/>
                </a:lnTo>
                <a:close/>
                <a:moveTo>
                  <a:pt x="1124964" y="814274"/>
                </a:moveTo>
                <a:cubicBezTo>
                  <a:pt x="1148462" y="835774"/>
                  <a:pt x="1162301" y="857123"/>
                  <a:pt x="1166481" y="878322"/>
                </a:cubicBezTo>
                <a:cubicBezTo>
                  <a:pt x="1170553" y="904792"/>
                  <a:pt x="1164439" y="926935"/>
                  <a:pt x="1148137" y="944750"/>
                </a:cubicBezTo>
                <a:cubicBezTo>
                  <a:pt x="1127919" y="966848"/>
                  <a:pt x="1105265" y="975787"/>
                  <a:pt x="1080178" y="971567"/>
                </a:cubicBezTo>
                <a:cubicBezTo>
                  <a:pt x="1053222" y="968564"/>
                  <a:pt x="1031139" y="959188"/>
                  <a:pt x="1013928" y="943439"/>
                </a:cubicBezTo>
                <a:lnTo>
                  <a:pt x="962314" y="896214"/>
                </a:lnTo>
                <a:lnTo>
                  <a:pt x="889244" y="976074"/>
                </a:lnTo>
                <a:cubicBezTo>
                  <a:pt x="886506" y="979065"/>
                  <a:pt x="885184" y="981626"/>
                  <a:pt x="885279" y="983755"/>
                </a:cubicBezTo>
                <a:cubicBezTo>
                  <a:pt x="885888" y="986203"/>
                  <a:pt x="887421" y="988552"/>
                  <a:pt x="889877" y="990799"/>
                </a:cubicBezTo>
                <a:lnTo>
                  <a:pt x="902868" y="1002686"/>
                </a:lnTo>
                <a:lnTo>
                  <a:pt x="888420" y="1018476"/>
                </a:lnTo>
                <a:lnTo>
                  <a:pt x="818504" y="954504"/>
                </a:lnTo>
                <a:lnTo>
                  <a:pt x="832953" y="938714"/>
                </a:lnTo>
                <a:lnTo>
                  <a:pt x="845964" y="950619"/>
                </a:lnTo>
                <a:cubicBezTo>
                  <a:pt x="848887" y="953294"/>
                  <a:pt x="850948" y="954611"/>
                  <a:pt x="852144" y="954571"/>
                </a:cubicBezTo>
                <a:cubicBezTo>
                  <a:pt x="853872" y="953757"/>
                  <a:pt x="856206" y="951744"/>
                  <a:pt x="859145" y="948533"/>
                </a:cubicBezTo>
                <a:lnTo>
                  <a:pt x="1028174" y="763800"/>
                </a:lnTo>
                <a:cubicBezTo>
                  <a:pt x="1030761" y="760972"/>
                  <a:pt x="1032142" y="759311"/>
                  <a:pt x="1032318" y="758816"/>
                </a:cubicBezTo>
                <a:cubicBezTo>
                  <a:pt x="1032185" y="758493"/>
                  <a:pt x="1030265" y="756636"/>
                  <a:pt x="1026560" y="753245"/>
                </a:cubicBezTo>
                <a:lnTo>
                  <a:pt x="1014845" y="742526"/>
                </a:lnTo>
                <a:lnTo>
                  <a:pt x="1029294" y="726736"/>
                </a:lnTo>
                <a:close/>
                <a:moveTo>
                  <a:pt x="1398064" y="1052244"/>
                </a:moveTo>
                <a:lnTo>
                  <a:pt x="1286822" y="1332062"/>
                </a:lnTo>
                <a:cubicBezTo>
                  <a:pt x="1284165" y="1338053"/>
                  <a:pt x="1283270" y="1342807"/>
                  <a:pt x="1284137" y="1346324"/>
                </a:cubicBezTo>
                <a:cubicBezTo>
                  <a:pt x="1284298" y="1349951"/>
                  <a:pt x="1285435" y="1352731"/>
                  <a:pt x="1287549" y="1354666"/>
                </a:cubicBezTo>
                <a:lnTo>
                  <a:pt x="1295372" y="1361823"/>
                </a:lnTo>
                <a:lnTo>
                  <a:pt x="1280924" y="1377614"/>
                </a:lnTo>
                <a:lnTo>
                  <a:pt x="1214899" y="1317202"/>
                </a:lnTo>
                <a:lnTo>
                  <a:pt x="1229347" y="1301412"/>
                </a:lnTo>
                <a:lnTo>
                  <a:pt x="1238468" y="1309756"/>
                </a:lnTo>
                <a:cubicBezTo>
                  <a:pt x="1241378" y="1312419"/>
                  <a:pt x="1244010" y="1312973"/>
                  <a:pt x="1246363" y="1311420"/>
                </a:cubicBezTo>
                <a:cubicBezTo>
                  <a:pt x="1250865" y="1309891"/>
                  <a:pt x="1254267" y="1306309"/>
                  <a:pt x="1256572" y="1300677"/>
                </a:cubicBezTo>
                <a:lnTo>
                  <a:pt x="1284025" y="1228551"/>
                </a:lnTo>
                <a:lnTo>
                  <a:pt x="1193809" y="1146004"/>
                </a:lnTo>
                <a:lnTo>
                  <a:pt x="1125451" y="1178508"/>
                </a:lnTo>
                <a:cubicBezTo>
                  <a:pt x="1118582" y="1181302"/>
                  <a:pt x="1115043" y="1185060"/>
                  <a:pt x="1114831" y="1189784"/>
                </a:cubicBezTo>
                <a:cubicBezTo>
                  <a:pt x="1115042" y="1194541"/>
                  <a:pt x="1117495" y="1199067"/>
                  <a:pt x="1122189" y="1203362"/>
                </a:cubicBezTo>
                <a:lnTo>
                  <a:pt x="1130012" y="1210520"/>
                </a:lnTo>
                <a:lnTo>
                  <a:pt x="1115564" y="1226311"/>
                </a:lnTo>
                <a:lnTo>
                  <a:pt x="1058577" y="1174169"/>
                </a:lnTo>
                <a:lnTo>
                  <a:pt x="1073026" y="1158378"/>
                </a:lnTo>
                <a:lnTo>
                  <a:pt x="1079552" y="1164350"/>
                </a:lnTo>
                <a:cubicBezTo>
                  <a:pt x="1081624" y="1166246"/>
                  <a:pt x="1084592" y="1167108"/>
                  <a:pt x="1088456" y="1166937"/>
                </a:cubicBezTo>
                <a:cubicBezTo>
                  <a:pt x="1092857" y="1168190"/>
                  <a:pt x="1097936" y="1167214"/>
                  <a:pt x="1103692" y="1164009"/>
                </a:cubicBezTo>
                <a:lnTo>
                  <a:pt x="1364890" y="1037737"/>
                </a:lnTo>
                <a:close/>
                <a:moveTo>
                  <a:pt x="1768198" y="1402827"/>
                </a:moveTo>
                <a:lnTo>
                  <a:pt x="1753750" y="1418618"/>
                </a:lnTo>
                <a:lnTo>
                  <a:pt x="1743353" y="1409105"/>
                </a:lnTo>
                <a:cubicBezTo>
                  <a:pt x="1740320" y="1406330"/>
                  <a:pt x="1737781" y="1404447"/>
                  <a:pt x="1735735" y="1403458"/>
                </a:cubicBezTo>
                <a:cubicBezTo>
                  <a:pt x="1734815" y="1403499"/>
                  <a:pt x="1733288" y="1404686"/>
                  <a:pt x="1731153" y="1407020"/>
                </a:cubicBezTo>
                <a:lnTo>
                  <a:pt x="1541949" y="1613802"/>
                </a:lnTo>
                <a:lnTo>
                  <a:pt x="1528114" y="1601143"/>
                </a:lnTo>
                <a:lnTo>
                  <a:pt x="1569771" y="1287663"/>
                </a:lnTo>
                <a:lnTo>
                  <a:pt x="1414840" y="1456989"/>
                </a:lnTo>
                <a:cubicBezTo>
                  <a:pt x="1412102" y="1459981"/>
                  <a:pt x="1410780" y="1462542"/>
                  <a:pt x="1410875" y="1464671"/>
                </a:cubicBezTo>
                <a:cubicBezTo>
                  <a:pt x="1411484" y="1467119"/>
                  <a:pt x="1413017" y="1469468"/>
                  <a:pt x="1415473" y="1471715"/>
                </a:cubicBezTo>
                <a:lnTo>
                  <a:pt x="1425891" y="1481248"/>
                </a:lnTo>
                <a:lnTo>
                  <a:pt x="1411443" y="1497038"/>
                </a:lnTo>
                <a:lnTo>
                  <a:pt x="1359603" y="1449605"/>
                </a:lnTo>
                <a:lnTo>
                  <a:pt x="1374051" y="1433814"/>
                </a:lnTo>
                <a:lnTo>
                  <a:pt x="1384469" y="1443346"/>
                </a:lnTo>
                <a:cubicBezTo>
                  <a:pt x="1387406" y="1446034"/>
                  <a:pt x="1390018" y="1447326"/>
                  <a:pt x="1392304" y="1447225"/>
                </a:cubicBezTo>
                <a:cubicBezTo>
                  <a:pt x="1394197" y="1447141"/>
                  <a:pt x="1396493" y="1445624"/>
                  <a:pt x="1399193" y="1442673"/>
                </a:cubicBezTo>
                <a:lnTo>
                  <a:pt x="1568222" y="1257940"/>
                </a:lnTo>
                <a:cubicBezTo>
                  <a:pt x="1570319" y="1255647"/>
                  <a:pt x="1571339" y="1253844"/>
                  <a:pt x="1571281" y="1252530"/>
                </a:cubicBezTo>
                <a:cubicBezTo>
                  <a:pt x="1570856" y="1251561"/>
                  <a:pt x="1568784" y="1249375"/>
                  <a:pt x="1565064" y="1245972"/>
                </a:cubicBezTo>
                <a:lnTo>
                  <a:pt x="1553370" y="1235273"/>
                </a:lnTo>
                <a:lnTo>
                  <a:pt x="1567819" y="1219482"/>
                </a:lnTo>
                <a:lnTo>
                  <a:pt x="1610353" y="1258400"/>
                </a:lnTo>
                <a:lnTo>
                  <a:pt x="1571566" y="1549975"/>
                </a:lnTo>
                <a:lnTo>
                  <a:pt x="1715486" y="1392685"/>
                </a:lnTo>
                <a:cubicBezTo>
                  <a:pt x="1717583" y="1390392"/>
                  <a:pt x="1718610" y="1388609"/>
                  <a:pt x="1718566" y="1387333"/>
                </a:cubicBezTo>
                <a:cubicBezTo>
                  <a:pt x="1718126" y="1386326"/>
                  <a:pt x="1716054" y="1384126"/>
                  <a:pt x="1712348" y="1380736"/>
                </a:cubicBezTo>
                <a:lnTo>
                  <a:pt x="1701931" y="1371204"/>
                </a:lnTo>
                <a:lnTo>
                  <a:pt x="1716379" y="1355413"/>
                </a:lnTo>
                <a:close/>
                <a:moveTo>
                  <a:pt x="992320" y="541673"/>
                </a:moveTo>
                <a:lnTo>
                  <a:pt x="928384" y="629021"/>
                </a:lnTo>
                <a:lnTo>
                  <a:pt x="906868" y="618916"/>
                </a:lnTo>
                <a:cubicBezTo>
                  <a:pt x="918812" y="583043"/>
                  <a:pt x="923331" y="555911"/>
                  <a:pt x="920425" y="537517"/>
                </a:cubicBezTo>
                <a:cubicBezTo>
                  <a:pt x="917682" y="521592"/>
                  <a:pt x="908340" y="506337"/>
                  <a:pt x="892401" y="491753"/>
                </a:cubicBezTo>
                <a:cubicBezTo>
                  <a:pt x="872380" y="473434"/>
                  <a:pt x="854147" y="466115"/>
                  <a:pt x="837702" y="469795"/>
                </a:cubicBezTo>
                <a:cubicBezTo>
                  <a:pt x="820040" y="474546"/>
                  <a:pt x="805349" y="483328"/>
                  <a:pt x="793627" y="496137"/>
                </a:cubicBezTo>
                <a:cubicBezTo>
                  <a:pt x="782626" y="508161"/>
                  <a:pt x="777365" y="519771"/>
                  <a:pt x="777845" y="530968"/>
                </a:cubicBezTo>
                <a:cubicBezTo>
                  <a:pt x="778545" y="546335"/>
                  <a:pt x="788540" y="576326"/>
                  <a:pt x="807832" y="620942"/>
                </a:cubicBezTo>
                <a:cubicBezTo>
                  <a:pt x="825299" y="658475"/>
                  <a:pt x="833455" y="689540"/>
                  <a:pt x="832299" y="714136"/>
                </a:cubicBezTo>
                <a:cubicBezTo>
                  <a:pt x="831186" y="742434"/>
                  <a:pt x="821486" y="766575"/>
                  <a:pt x="803201" y="786559"/>
                </a:cubicBezTo>
                <a:cubicBezTo>
                  <a:pt x="784163" y="807366"/>
                  <a:pt x="758391" y="819659"/>
                  <a:pt x="725885" y="823437"/>
                </a:cubicBezTo>
                <a:cubicBezTo>
                  <a:pt x="695255" y="827149"/>
                  <a:pt x="665364" y="815668"/>
                  <a:pt x="636212" y="788995"/>
                </a:cubicBezTo>
                <a:cubicBezTo>
                  <a:pt x="625122" y="778847"/>
                  <a:pt x="615739" y="765824"/>
                  <a:pt x="608064" y="749925"/>
                </a:cubicBezTo>
                <a:cubicBezTo>
                  <a:pt x="603564" y="739924"/>
                  <a:pt x="598249" y="732119"/>
                  <a:pt x="592118" y="726509"/>
                </a:cubicBezTo>
                <a:cubicBezTo>
                  <a:pt x="589776" y="724366"/>
                  <a:pt x="586501" y="722967"/>
                  <a:pt x="582293" y="722311"/>
                </a:cubicBezTo>
                <a:cubicBezTo>
                  <a:pt x="577008" y="721509"/>
                  <a:pt x="567860" y="718922"/>
                  <a:pt x="554850" y="714548"/>
                </a:cubicBezTo>
                <a:lnTo>
                  <a:pt x="623509" y="609030"/>
                </a:lnTo>
                <a:lnTo>
                  <a:pt x="649123" y="620060"/>
                </a:lnTo>
                <a:cubicBezTo>
                  <a:pt x="629267" y="659250"/>
                  <a:pt x="621335" y="689397"/>
                  <a:pt x="625327" y="710498"/>
                </a:cubicBezTo>
                <a:cubicBezTo>
                  <a:pt x="629555" y="734539"/>
                  <a:pt x="640114" y="754287"/>
                  <a:pt x="657005" y="769742"/>
                </a:cubicBezTo>
                <a:cubicBezTo>
                  <a:pt x="674518" y="785766"/>
                  <a:pt x="692350" y="792349"/>
                  <a:pt x="710499" y="789489"/>
                </a:cubicBezTo>
                <a:cubicBezTo>
                  <a:pt x="730787" y="786534"/>
                  <a:pt x="750140" y="774992"/>
                  <a:pt x="768559" y="754862"/>
                </a:cubicBezTo>
                <a:cubicBezTo>
                  <a:pt x="777668" y="744907"/>
                  <a:pt x="781768" y="729880"/>
                  <a:pt x="780858" y="709783"/>
                </a:cubicBezTo>
                <a:cubicBezTo>
                  <a:pt x="780016" y="690823"/>
                  <a:pt x="773028" y="666089"/>
                  <a:pt x="759893" y="635579"/>
                </a:cubicBezTo>
                <a:cubicBezTo>
                  <a:pt x="741225" y="592744"/>
                  <a:pt x="730850" y="560540"/>
                  <a:pt x="728769" y="538967"/>
                </a:cubicBezTo>
                <a:cubicBezTo>
                  <a:pt x="726521" y="516032"/>
                  <a:pt x="736115" y="492853"/>
                  <a:pt x="757547" y="469429"/>
                </a:cubicBezTo>
                <a:cubicBezTo>
                  <a:pt x="774928" y="450433"/>
                  <a:pt x="798207" y="439709"/>
                  <a:pt x="827382" y="437255"/>
                </a:cubicBezTo>
                <a:cubicBezTo>
                  <a:pt x="856243" y="434814"/>
                  <a:pt x="885414" y="447082"/>
                  <a:pt x="914895" y="474058"/>
                </a:cubicBezTo>
                <a:cubicBezTo>
                  <a:pt x="927047" y="485176"/>
                  <a:pt x="937014" y="497726"/>
                  <a:pt x="944798" y="511706"/>
                </a:cubicBezTo>
                <a:cubicBezTo>
                  <a:pt x="950526" y="524848"/>
                  <a:pt x="955256" y="533127"/>
                  <a:pt x="958989" y="536543"/>
                </a:cubicBezTo>
                <a:cubicBezTo>
                  <a:pt x="960600" y="538016"/>
                  <a:pt x="963079" y="538688"/>
                  <a:pt x="966426" y="538557"/>
                </a:cubicBezTo>
                <a:cubicBezTo>
                  <a:pt x="970241" y="540265"/>
                  <a:pt x="978873" y="541305"/>
                  <a:pt x="992320" y="541673"/>
                </a:cubicBezTo>
                <a:close/>
                <a:moveTo>
                  <a:pt x="1008000" y="0"/>
                </a:moveTo>
                <a:cubicBezTo>
                  <a:pt x="668479" y="151493"/>
                  <a:pt x="464003" y="408953"/>
                  <a:pt x="464003" y="684957"/>
                </a:cubicBezTo>
                <a:cubicBezTo>
                  <a:pt x="464003" y="960961"/>
                  <a:pt x="668480" y="1218421"/>
                  <a:pt x="1008000" y="1369914"/>
                </a:cubicBezTo>
                <a:cubicBezTo>
                  <a:pt x="451297" y="1369914"/>
                  <a:pt x="0" y="1063248"/>
                  <a:pt x="0" y="684957"/>
                </a:cubicBezTo>
                <a:cubicBezTo>
                  <a:pt x="0" y="306666"/>
                  <a:pt x="451297" y="0"/>
                  <a:pt x="1008000" y="0"/>
                </a:cubicBezTo>
                <a:close/>
              </a:path>
            </a:pathLst>
          </a:custGeom>
          <a:effectLst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206843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BAE2-8629-4BC5-BA87-B017A96A28BC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112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94FD-39DC-423A-A8E9-D3EDFA794A52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588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17EA-8F9D-4A1D-9B01-F4ACA8AB8624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01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8F17-407E-4E26-A5B9-1AA1D555C233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3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CE09-A4C2-4046-826E-BE9417DDEB88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993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8557-9848-4848-B500-1F1C9F5565BA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289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AB1F-2022-4266-B24B-49E6830C8890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767408" y="711199"/>
            <a:ext cx="1658427" cy="552436"/>
            <a:chOff x="2135561" y="639119"/>
            <a:chExt cx="1658427" cy="552436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538" t="28382" r="24500" b="21248"/>
            <a:stretch/>
          </p:blipFill>
          <p:spPr>
            <a:xfrm rot="18825889">
              <a:off x="2300420" y="699376"/>
              <a:ext cx="369894" cy="614463"/>
            </a:xfrm>
            <a:prstGeom prst="moon">
              <a:avLst>
                <a:gd name="adj" fmla="val 46032"/>
              </a:avLst>
            </a:prstGeom>
            <a:effectLst>
              <a:reflection blurRad="6350" stA="50000" endA="300" endPos="55500" dist="101600" dir="5400000" sy="-100000" algn="bl" rotWithShape="0"/>
            </a:effectLst>
            <a:scene3d>
              <a:camera prst="isometricOffAxis2Left"/>
              <a:lightRig rig="threePt" dir="t"/>
            </a:scene3d>
            <a:sp3d>
              <a:bevelT/>
            </a:sp3d>
          </p:spPr>
        </p:pic>
        <p:sp>
          <p:nvSpPr>
            <p:cNvPr id="9" name="正方形/長方形 8"/>
            <p:cNvSpPr/>
            <p:nvPr/>
          </p:nvSpPr>
          <p:spPr>
            <a:xfrm>
              <a:off x="2135561" y="639119"/>
              <a:ext cx="1658427" cy="461665"/>
            </a:xfrm>
            <a:prstGeom prst="rect">
              <a:avLst/>
            </a:prstGeom>
            <a:noFill/>
          </p:spPr>
          <p:txBody>
            <a:bodyPr vert="horz" wrap="square" lIns="91440" tIns="45720" rIns="91440" bIns="45720">
              <a:spAutoFit/>
            </a:bodyPr>
            <a:lstStyle/>
            <a:p>
              <a:pPr algn="ctr"/>
              <a:r>
                <a:rPr lang="en-US" altLang="ja-JP" sz="2400" spc="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ＭＳ Ｐ明朝" panose="02020600040205080304" pitchFamily="18" charset="-128"/>
                  <a:ea typeface="ＭＳ Ｐ明朝" panose="02020600040205080304" pitchFamily="18" charset="-128"/>
                  <a:cs typeface="Arial Unicode MS" panose="020B0604020202020204" pitchFamily="50" charset="-128"/>
                </a:rPr>
                <a:t>S</a:t>
              </a:r>
              <a:r>
                <a:rPr lang="en-US" altLang="ja-JP" sz="1600" spc="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ＭＳ Ｐ明朝" panose="02020600040205080304" pitchFamily="18" charset="-128"/>
                  <a:ea typeface="ＭＳ Ｐ明朝" panose="02020600040205080304" pitchFamily="18" charset="-128"/>
                  <a:cs typeface="Arial Unicode MS" panose="020B0604020202020204" pitchFamily="50" charset="-128"/>
                </a:rPr>
                <a:t>PAN</a:t>
              </a:r>
              <a:endParaRPr lang="ja-JP" altLang="en-US" spc="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Ｐ明朝" panose="02020600040205080304" pitchFamily="18" charset="-128"/>
                <a:ea typeface="ＭＳ Ｐ明朝" panose="02020600040205080304" pitchFamily="18" charset="-128"/>
                <a:cs typeface="Arial Unicode MS" panose="020B060402020202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477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1080-97AA-45ED-B7A5-A2B6C90FD36E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803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FB0F-82B5-4DD7-8754-3C6FCF8F3D82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48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16B2-80FA-48FE-9BDD-887EA20675B4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762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E840-76A9-4527-8344-E292C310C3B0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397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768F-3883-4D5E-925D-524A09DE8CAE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225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CCCD-2A26-4D15-863D-FFB4411C2CBF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34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A611-869B-4D18-955D-CF60B342B258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7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B110-2985-4B07-A35C-DB3C04F03441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215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0AC7-34CD-4A4A-B16F-E17522759A03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71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C34A-69B4-4BC1-BA4B-2E4E3222F86D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851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9616DCB-2488-4DAB-83F1-AB3145013F60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935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7" r:id="rId1"/>
    <p:sldLayoutId id="2147484188" r:id="rId2"/>
    <p:sldLayoutId id="2147484189" r:id="rId3"/>
    <p:sldLayoutId id="2147484190" r:id="rId4"/>
    <p:sldLayoutId id="2147484191" r:id="rId5"/>
    <p:sldLayoutId id="2147484192" r:id="rId6"/>
    <p:sldLayoutId id="2147484193" r:id="rId7"/>
    <p:sldLayoutId id="2147484194" r:id="rId8"/>
    <p:sldLayoutId id="2147484195" r:id="rId9"/>
    <p:sldLayoutId id="2147484196" r:id="rId10"/>
    <p:sldLayoutId id="214748419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3" name="chimes.wav"/>
          </p:stSnd>
        </p:sndAc>
      </p:transition>
    </mc:Choice>
    <mc:Fallback xmlns="">
      <p:transition spd="slow" advClick="0">
        <p:fade/>
        <p:sndAc>
          <p:stSnd>
            <p:snd r:embed="rId1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9616DCB-2488-4DAB-83F1-AB3145013F60}" type="datetime1">
              <a:rPr kumimoji="1" lang="ja-JP" altLang="en-US" smtClean="0"/>
              <a:t>2016/5/11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436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4" r:id="rId1"/>
    <p:sldLayoutId id="2147484235" r:id="rId2"/>
    <p:sldLayoutId id="2147484236" r:id="rId3"/>
    <p:sldLayoutId id="2147484237" r:id="rId4"/>
    <p:sldLayoutId id="2147484238" r:id="rId5"/>
    <p:sldLayoutId id="2147484239" r:id="rId6"/>
    <p:sldLayoutId id="2147484240" r:id="rId7"/>
    <p:sldLayoutId id="2147484241" r:id="rId8"/>
    <p:sldLayoutId id="2147484242" r:id="rId9"/>
    <p:sldLayoutId id="2147484243" r:id="rId10"/>
    <p:sldLayoutId id="2147484244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13" name="chimes.wav"/>
          </p:stSnd>
        </p:sndAc>
      </p:transition>
    </mc:Choice>
    <mc:Fallback xmlns="">
      <p:transition spd="slow" advClick="0">
        <p:fade/>
        <p:sndAc>
          <p:stSnd>
            <p:snd r:embed="rId20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75520" y="2132856"/>
            <a:ext cx="7772400" cy="1103436"/>
          </a:xfrm>
        </p:spPr>
        <p:txBody>
          <a:bodyPr>
            <a:normAutofit/>
          </a:bodyPr>
          <a:lstStyle/>
          <a:p>
            <a:pPr algn="ctr"/>
            <a:r>
              <a:rPr lang="ja-JP" altLang="en-US" sz="3600" dirty="0" smtClean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新商品開発プロジェクト</a:t>
            </a:r>
            <a:endParaRPr lang="ja-JP" altLang="en-US" sz="36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91744" y="3933056"/>
            <a:ext cx="6987645" cy="1388534"/>
          </a:xfrm>
        </p:spPr>
        <p:txBody>
          <a:bodyPr>
            <a:normAutofit/>
          </a:bodyPr>
          <a:lstStyle/>
          <a:p>
            <a:r>
              <a:rPr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株式会社　スパン商事</a:t>
            </a:r>
          </a:p>
        </p:txBody>
      </p:sp>
      <p:pic>
        <p:nvPicPr>
          <p:cNvPr id="4" name="図 3" descr="株式会社　スパン商事のロゴマーク。虹色の三日月とSPANの文字の組み合わせ。" title="株式会社　スパン商事のロゴマーク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8" t="28382" r="1904" b="12281"/>
          <a:stretch/>
        </p:blipFill>
        <p:spPr>
          <a:xfrm rot="18825889">
            <a:off x="839530" y="5314236"/>
            <a:ext cx="1246960" cy="1138078"/>
          </a:xfrm>
          <a:custGeom>
            <a:avLst/>
            <a:gdLst/>
            <a:ahLst/>
            <a:cxnLst/>
            <a:rect l="l" t="t" r="r" b="b"/>
            <a:pathLst>
              <a:path w="1768198" h="1613802">
                <a:moveTo>
                  <a:pt x="1104072" y="824168"/>
                </a:moveTo>
                <a:lnTo>
                  <a:pt x="1070473" y="793425"/>
                </a:lnTo>
                <a:cubicBezTo>
                  <a:pt x="1067440" y="790650"/>
                  <a:pt x="1064914" y="788767"/>
                  <a:pt x="1062895" y="787777"/>
                </a:cubicBezTo>
                <a:cubicBezTo>
                  <a:pt x="1061948" y="787819"/>
                  <a:pt x="1060408" y="789007"/>
                  <a:pt x="1058273" y="791340"/>
                </a:cubicBezTo>
                <a:lnTo>
                  <a:pt x="976763" y="880423"/>
                </a:lnTo>
                <a:lnTo>
                  <a:pt x="1020615" y="920547"/>
                </a:lnTo>
                <a:cubicBezTo>
                  <a:pt x="1032555" y="931473"/>
                  <a:pt x="1047734" y="938515"/>
                  <a:pt x="1066151" y="941674"/>
                </a:cubicBezTo>
                <a:cubicBezTo>
                  <a:pt x="1083387" y="944635"/>
                  <a:pt x="1100363" y="936982"/>
                  <a:pt x="1117078" y="918714"/>
                </a:cubicBezTo>
                <a:cubicBezTo>
                  <a:pt x="1131671" y="902765"/>
                  <a:pt x="1137899" y="886892"/>
                  <a:pt x="1135763" y="871093"/>
                </a:cubicBezTo>
                <a:cubicBezTo>
                  <a:pt x="1132643" y="856287"/>
                  <a:pt x="1122080" y="840645"/>
                  <a:pt x="1104072" y="824168"/>
                </a:cubicBezTo>
                <a:close/>
                <a:moveTo>
                  <a:pt x="1347291" y="1070018"/>
                </a:moveTo>
                <a:lnTo>
                  <a:pt x="1212128" y="1133755"/>
                </a:lnTo>
                <a:lnTo>
                  <a:pt x="1294664" y="1209275"/>
                </a:lnTo>
                <a:close/>
                <a:moveTo>
                  <a:pt x="1124964" y="814274"/>
                </a:moveTo>
                <a:cubicBezTo>
                  <a:pt x="1148462" y="835774"/>
                  <a:pt x="1162301" y="857123"/>
                  <a:pt x="1166481" y="878322"/>
                </a:cubicBezTo>
                <a:cubicBezTo>
                  <a:pt x="1170553" y="904792"/>
                  <a:pt x="1164439" y="926935"/>
                  <a:pt x="1148137" y="944750"/>
                </a:cubicBezTo>
                <a:cubicBezTo>
                  <a:pt x="1127919" y="966848"/>
                  <a:pt x="1105265" y="975787"/>
                  <a:pt x="1080178" y="971567"/>
                </a:cubicBezTo>
                <a:cubicBezTo>
                  <a:pt x="1053222" y="968564"/>
                  <a:pt x="1031139" y="959188"/>
                  <a:pt x="1013928" y="943439"/>
                </a:cubicBezTo>
                <a:lnTo>
                  <a:pt x="962314" y="896214"/>
                </a:lnTo>
                <a:lnTo>
                  <a:pt x="889244" y="976074"/>
                </a:lnTo>
                <a:cubicBezTo>
                  <a:pt x="886506" y="979065"/>
                  <a:pt x="885184" y="981626"/>
                  <a:pt x="885279" y="983755"/>
                </a:cubicBezTo>
                <a:cubicBezTo>
                  <a:pt x="885888" y="986203"/>
                  <a:pt x="887421" y="988552"/>
                  <a:pt x="889877" y="990799"/>
                </a:cubicBezTo>
                <a:lnTo>
                  <a:pt x="902868" y="1002686"/>
                </a:lnTo>
                <a:lnTo>
                  <a:pt x="888420" y="1018476"/>
                </a:lnTo>
                <a:lnTo>
                  <a:pt x="818504" y="954504"/>
                </a:lnTo>
                <a:lnTo>
                  <a:pt x="832953" y="938714"/>
                </a:lnTo>
                <a:lnTo>
                  <a:pt x="845964" y="950619"/>
                </a:lnTo>
                <a:cubicBezTo>
                  <a:pt x="848887" y="953294"/>
                  <a:pt x="850948" y="954611"/>
                  <a:pt x="852144" y="954571"/>
                </a:cubicBezTo>
                <a:cubicBezTo>
                  <a:pt x="853872" y="953757"/>
                  <a:pt x="856206" y="951744"/>
                  <a:pt x="859145" y="948533"/>
                </a:cubicBezTo>
                <a:lnTo>
                  <a:pt x="1028174" y="763800"/>
                </a:lnTo>
                <a:cubicBezTo>
                  <a:pt x="1030761" y="760972"/>
                  <a:pt x="1032142" y="759311"/>
                  <a:pt x="1032318" y="758816"/>
                </a:cubicBezTo>
                <a:cubicBezTo>
                  <a:pt x="1032185" y="758493"/>
                  <a:pt x="1030265" y="756636"/>
                  <a:pt x="1026560" y="753245"/>
                </a:cubicBezTo>
                <a:lnTo>
                  <a:pt x="1014845" y="742526"/>
                </a:lnTo>
                <a:lnTo>
                  <a:pt x="1029294" y="726736"/>
                </a:lnTo>
                <a:close/>
                <a:moveTo>
                  <a:pt x="1398064" y="1052244"/>
                </a:moveTo>
                <a:lnTo>
                  <a:pt x="1286822" y="1332062"/>
                </a:lnTo>
                <a:cubicBezTo>
                  <a:pt x="1284165" y="1338053"/>
                  <a:pt x="1283270" y="1342807"/>
                  <a:pt x="1284137" y="1346324"/>
                </a:cubicBezTo>
                <a:cubicBezTo>
                  <a:pt x="1284298" y="1349951"/>
                  <a:pt x="1285435" y="1352731"/>
                  <a:pt x="1287549" y="1354666"/>
                </a:cubicBezTo>
                <a:lnTo>
                  <a:pt x="1295372" y="1361823"/>
                </a:lnTo>
                <a:lnTo>
                  <a:pt x="1280924" y="1377614"/>
                </a:lnTo>
                <a:lnTo>
                  <a:pt x="1214899" y="1317202"/>
                </a:lnTo>
                <a:lnTo>
                  <a:pt x="1229347" y="1301412"/>
                </a:lnTo>
                <a:lnTo>
                  <a:pt x="1238468" y="1309756"/>
                </a:lnTo>
                <a:cubicBezTo>
                  <a:pt x="1241378" y="1312419"/>
                  <a:pt x="1244010" y="1312973"/>
                  <a:pt x="1246363" y="1311420"/>
                </a:cubicBezTo>
                <a:cubicBezTo>
                  <a:pt x="1250865" y="1309891"/>
                  <a:pt x="1254267" y="1306309"/>
                  <a:pt x="1256572" y="1300677"/>
                </a:cubicBezTo>
                <a:lnTo>
                  <a:pt x="1284025" y="1228551"/>
                </a:lnTo>
                <a:lnTo>
                  <a:pt x="1193809" y="1146004"/>
                </a:lnTo>
                <a:lnTo>
                  <a:pt x="1125451" y="1178508"/>
                </a:lnTo>
                <a:cubicBezTo>
                  <a:pt x="1118582" y="1181302"/>
                  <a:pt x="1115043" y="1185060"/>
                  <a:pt x="1114831" y="1189784"/>
                </a:cubicBezTo>
                <a:cubicBezTo>
                  <a:pt x="1115042" y="1194541"/>
                  <a:pt x="1117495" y="1199067"/>
                  <a:pt x="1122189" y="1203362"/>
                </a:cubicBezTo>
                <a:lnTo>
                  <a:pt x="1130012" y="1210520"/>
                </a:lnTo>
                <a:lnTo>
                  <a:pt x="1115564" y="1226311"/>
                </a:lnTo>
                <a:lnTo>
                  <a:pt x="1058577" y="1174169"/>
                </a:lnTo>
                <a:lnTo>
                  <a:pt x="1073026" y="1158378"/>
                </a:lnTo>
                <a:lnTo>
                  <a:pt x="1079552" y="1164350"/>
                </a:lnTo>
                <a:cubicBezTo>
                  <a:pt x="1081624" y="1166246"/>
                  <a:pt x="1084592" y="1167108"/>
                  <a:pt x="1088456" y="1166937"/>
                </a:cubicBezTo>
                <a:cubicBezTo>
                  <a:pt x="1092857" y="1168190"/>
                  <a:pt x="1097936" y="1167214"/>
                  <a:pt x="1103692" y="1164009"/>
                </a:cubicBezTo>
                <a:lnTo>
                  <a:pt x="1364890" y="1037737"/>
                </a:lnTo>
                <a:close/>
                <a:moveTo>
                  <a:pt x="1768198" y="1402827"/>
                </a:moveTo>
                <a:lnTo>
                  <a:pt x="1753750" y="1418618"/>
                </a:lnTo>
                <a:lnTo>
                  <a:pt x="1743353" y="1409105"/>
                </a:lnTo>
                <a:cubicBezTo>
                  <a:pt x="1740320" y="1406330"/>
                  <a:pt x="1737781" y="1404447"/>
                  <a:pt x="1735735" y="1403458"/>
                </a:cubicBezTo>
                <a:cubicBezTo>
                  <a:pt x="1734815" y="1403499"/>
                  <a:pt x="1733288" y="1404686"/>
                  <a:pt x="1731153" y="1407020"/>
                </a:cubicBezTo>
                <a:lnTo>
                  <a:pt x="1541949" y="1613802"/>
                </a:lnTo>
                <a:lnTo>
                  <a:pt x="1528114" y="1601143"/>
                </a:lnTo>
                <a:lnTo>
                  <a:pt x="1569771" y="1287663"/>
                </a:lnTo>
                <a:lnTo>
                  <a:pt x="1414840" y="1456989"/>
                </a:lnTo>
                <a:cubicBezTo>
                  <a:pt x="1412102" y="1459981"/>
                  <a:pt x="1410780" y="1462542"/>
                  <a:pt x="1410875" y="1464671"/>
                </a:cubicBezTo>
                <a:cubicBezTo>
                  <a:pt x="1411484" y="1467119"/>
                  <a:pt x="1413017" y="1469468"/>
                  <a:pt x="1415473" y="1471715"/>
                </a:cubicBezTo>
                <a:lnTo>
                  <a:pt x="1425891" y="1481248"/>
                </a:lnTo>
                <a:lnTo>
                  <a:pt x="1411443" y="1497038"/>
                </a:lnTo>
                <a:lnTo>
                  <a:pt x="1359603" y="1449605"/>
                </a:lnTo>
                <a:lnTo>
                  <a:pt x="1374051" y="1433814"/>
                </a:lnTo>
                <a:lnTo>
                  <a:pt x="1384469" y="1443346"/>
                </a:lnTo>
                <a:cubicBezTo>
                  <a:pt x="1387406" y="1446034"/>
                  <a:pt x="1390018" y="1447326"/>
                  <a:pt x="1392304" y="1447225"/>
                </a:cubicBezTo>
                <a:cubicBezTo>
                  <a:pt x="1394197" y="1447141"/>
                  <a:pt x="1396493" y="1445624"/>
                  <a:pt x="1399193" y="1442673"/>
                </a:cubicBezTo>
                <a:lnTo>
                  <a:pt x="1568222" y="1257940"/>
                </a:lnTo>
                <a:cubicBezTo>
                  <a:pt x="1570319" y="1255647"/>
                  <a:pt x="1571339" y="1253844"/>
                  <a:pt x="1571281" y="1252530"/>
                </a:cubicBezTo>
                <a:cubicBezTo>
                  <a:pt x="1570856" y="1251561"/>
                  <a:pt x="1568784" y="1249375"/>
                  <a:pt x="1565064" y="1245972"/>
                </a:cubicBezTo>
                <a:lnTo>
                  <a:pt x="1553370" y="1235273"/>
                </a:lnTo>
                <a:lnTo>
                  <a:pt x="1567819" y="1219482"/>
                </a:lnTo>
                <a:lnTo>
                  <a:pt x="1610353" y="1258400"/>
                </a:lnTo>
                <a:lnTo>
                  <a:pt x="1571566" y="1549975"/>
                </a:lnTo>
                <a:lnTo>
                  <a:pt x="1715486" y="1392685"/>
                </a:lnTo>
                <a:cubicBezTo>
                  <a:pt x="1717583" y="1390392"/>
                  <a:pt x="1718610" y="1388609"/>
                  <a:pt x="1718566" y="1387333"/>
                </a:cubicBezTo>
                <a:cubicBezTo>
                  <a:pt x="1718126" y="1386326"/>
                  <a:pt x="1716054" y="1384126"/>
                  <a:pt x="1712348" y="1380736"/>
                </a:cubicBezTo>
                <a:lnTo>
                  <a:pt x="1701931" y="1371204"/>
                </a:lnTo>
                <a:lnTo>
                  <a:pt x="1716379" y="1355413"/>
                </a:lnTo>
                <a:close/>
                <a:moveTo>
                  <a:pt x="992320" y="541673"/>
                </a:moveTo>
                <a:lnTo>
                  <a:pt x="928384" y="629021"/>
                </a:lnTo>
                <a:lnTo>
                  <a:pt x="906868" y="618916"/>
                </a:lnTo>
                <a:cubicBezTo>
                  <a:pt x="918812" y="583043"/>
                  <a:pt x="923331" y="555911"/>
                  <a:pt x="920425" y="537517"/>
                </a:cubicBezTo>
                <a:cubicBezTo>
                  <a:pt x="917682" y="521592"/>
                  <a:pt x="908340" y="506337"/>
                  <a:pt x="892401" y="491753"/>
                </a:cubicBezTo>
                <a:cubicBezTo>
                  <a:pt x="872380" y="473434"/>
                  <a:pt x="854147" y="466115"/>
                  <a:pt x="837702" y="469795"/>
                </a:cubicBezTo>
                <a:cubicBezTo>
                  <a:pt x="820040" y="474546"/>
                  <a:pt x="805349" y="483328"/>
                  <a:pt x="793627" y="496137"/>
                </a:cubicBezTo>
                <a:cubicBezTo>
                  <a:pt x="782626" y="508161"/>
                  <a:pt x="777365" y="519771"/>
                  <a:pt x="777845" y="530968"/>
                </a:cubicBezTo>
                <a:cubicBezTo>
                  <a:pt x="778545" y="546335"/>
                  <a:pt x="788540" y="576326"/>
                  <a:pt x="807832" y="620942"/>
                </a:cubicBezTo>
                <a:cubicBezTo>
                  <a:pt x="825299" y="658475"/>
                  <a:pt x="833455" y="689540"/>
                  <a:pt x="832299" y="714136"/>
                </a:cubicBezTo>
                <a:cubicBezTo>
                  <a:pt x="831186" y="742434"/>
                  <a:pt x="821486" y="766575"/>
                  <a:pt x="803201" y="786559"/>
                </a:cubicBezTo>
                <a:cubicBezTo>
                  <a:pt x="784163" y="807366"/>
                  <a:pt x="758391" y="819659"/>
                  <a:pt x="725885" y="823437"/>
                </a:cubicBezTo>
                <a:cubicBezTo>
                  <a:pt x="695255" y="827149"/>
                  <a:pt x="665364" y="815668"/>
                  <a:pt x="636212" y="788995"/>
                </a:cubicBezTo>
                <a:cubicBezTo>
                  <a:pt x="625122" y="778847"/>
                  <a:pt x="615739" y="765824"/>
                  <a:pt x="608064" y="749925"/>
                </a:cubicBezTo>
                <a:cubicBezTo>
                  <a:pt x="603564" y="739924"/>
                  <a:pt x="598249" y="732119"/>
                  <a:pt x="592118" y="726509"/>
                </a:cubicBezTo>
                <a:cubicBezTo>
                  <a:pt x="589776" y="724366"/>
                  <a:pt x="586501" y="722967"/>
                  <a:pt x="582293" y="722311"/>
                </a:cubicBezTo>
                <a:cubicBezTo>
                  <a:pt x="577008" y="721509"/>
                  <a:pt x="567860" y="718922"/>
                  <a:pt x="554850" y="714548"/>
                </a:cubicBezTo>
                <a:lnTo>
                  <a:pt x="623509" y="609030"/>
                </a:lnTo>
                <a:lnTo>
                  <a:pt x="649123" y="620060"/>
                </a:lnTo>
                <a:cubicBezTo>
                  <a:pt x="629267" y="659250"/>
                  <a:pt x="621335" y="689397"/>
                  <a:pt x="625327" y="710498"/>
                </a:cubicBezTo>
                <a:cubicBezTo>
                  <a:pt x="629555" y="734539"/>
                  <a:pt x="640114" y="754287"/>
                  <a:pt x="657005" y="769742"/>
                </a:cubicBezTo>
                <a:cubicBezTo>
                  <a:pt x="674518" y="785766"/>
                  <a:pt x="692350" y="792349"/>
                  <a:pt x="710499" y="789489"/>
                </a:cubicBezTo>
                <a:cubicBezTo>
                  <a:pt x="730787" y="786534"/>
                  <a:pt x="750140" y="774992"/>
                  <a:pt x="768559" y="754862"/>
                </a:cubicBezTo>
                <a:cubicBezTo>
                  <a:pt x="777668" y="744907"/>
                  <a:pt x="781768" y="729880"/>
                  <a:pt x="780858" y="709783"/>
                </a:cubicBezTo>
                <a:cubicBezTo>
                  <a:pt x="780016" y="690823"/>
                  <a:pt x="773028" y="666089"/>
                  <a:pt x="759893" y="635579"/>
                </a:cubicBezTo>
                <a:cubicBezTo>
                  <a:pt x="741225" y="592744"/>
                  <a:pt x="730850" y="560540"/>
                  <a:pt x="728769" y="538967"/>
                </a:cubicBezTo>
                <a:cubicBezTo>
                  <a:pt x="726521" y="516032"/>
                  <a:pt x="736115" y="492853"/>
                  <a:pt x="757547" y="469429"/>
                </a:cubicBezTo>
                <a:cubicBezTo>
                  <a:pt x="774928" y="450433"/>
                  <a:pt x="798207" y="439709"/>
                  <a:pt x="827382" y="437255"/>
                </a:cubicBezTo>
                <a:cubicBezTo>
                  <a:pt x="856243" y="434814"/>
                  <a:pt x="885414" y="447082"/>
                  <a:pt x="914895" y="474058"/>
                </a:cubicBezTo>
                <a:cubicBezTo>
                  <a:pt x="927047" y="485176"/>
                  <a:pt x="937014" y="497726"/>
                  <a:pt x="944798" y="511706"/>
                </a:cubicBezTo>
                <a:cubicBezTo>
                  <a:pt x="950526" y="524848"/>
                  <a:pt x="955256" y="533127"/>
                  <a:pt x="958989" y="536543"/>
                </a:cubicBezTo>
                <a:cubicBezTo>
                  <a:pt x="960600" y="538016"/>
                  <a:pt x="963079" y="538688"/>
                  <a:pt x="966426" y="538557"/>
                </a:cubicBezTo>
                <a:cubicBezTo>
                  <a:pt x="970241" y="540265"/>
                  <a:pt x="978873" y="541305"/>
                  <a:pt x="992320" y="541673"/>
                </a:cubicBezTo>
                <a:close/>
                <a:moveTo>
                  <a:pt x="1008000" y="0"/>
                </a:moveTo>
                <a:cubicBezTo>
                  <a:pt x="668479" y="151493"/>
                  <a:pt x="464003" y="408953"/>
                  <a:pt x="464003" y="684957"/>
                </a:cubicBezTo>
                <a:cubicBezTo>
                  <a:pt x="464003" y="960961"/>
                  <a:pt x="668480" y="1218421"/>
                  <a:pt x="1008000" y="1369914"/>
                </a:cubicBezTo>
                <a:cubicBezTo>
                  <a:pt x="451297" y="1369914"/>
                  <a:pt x="0" y="1063248"/>
                  <a:pt x="0" y="684957"/>
                </a:cubicBezTo>
                <a:cubicBezTo>
                  <a:pt x="0" y="306666"/>
                  <a:pt x="451297" y="0"/>
                  <a:pt x="1008000" y="0"/>
                </a:cubicBezTo>
                <a:close/>
              </a:path>
            </a:pathLst>
          </a:custGeom>
          <a:effectLst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331729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3" name="chimes.wav"/>
          </p:stSnd>
        </p:sndAc>
      </p:transition>
    </mc:Choice>
    <mc:Fallback xmlns="">
      <p:transition spd="slow" advClick="0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086644" y="-27384"/>
            <a:ext cx="10018713" cy="1752599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マーケティング専門チーム</a:t>
            </a:r>
            <a:endParaRPr kumimoji="1" lang="ja-JP" altLang="en-US" sz="3600" dirty="0"/>
          </a:p>
        </p:txBody>
      </p: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601443835"/>
              </p:ext>
            </p:extLst>
          </p:nvPr>
        </p:nvGraphicFramePr>
        <p:xfrm>
          <a:off x="285254" y="1340768"/>
          <a:ext cx="11621492" cy="507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0424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3" name="chimes.wav"/>
          </p:stSnd>
        </p:sndAc>
      </p:transition>
    </mc:Choice>
    <mc:Fallback xmlns="">
      <p:transition spd="slow" advClick="0">
        <p:fade/>
        <p:sndAc>
          <p:stSnd>
            <p:snd r:embed="rId9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524000" y="2794402"/>
            <a:ext cx="9144000" cy="11329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kumimoji="1"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3600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株式会社 スパン商事　</a:t>
            </a:r>
            <a:endParaRPr lang="ja-JP" altLang="en-US" sz="36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4" name="図 33" descr="株式会社　スパン商事のロゴマーク。虹色の三日月とSPANの文字の組み合わせ。" title="株式会社　スパン商事のロゴマーク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8" t="28382" r="1904" b="12281"/>
          <a:stretch/>
        </p:blipFill>
        <p:spPr>
          <a:xfrm rot="18825889">
            <a:off x="2338163" y="1987501"/>
            <a:ext cx="1768198" cy="1613802"/>
          </a:xfrm>
          <a:custGeom>
            <a:avLst/>
            <a:gdLst/>
            <a:ahLst/>
            <a:cxnLst/>
            <a:rect l="l" t="t" r="r" b="b"/>
            <a:pathLst>
              <a:path w="1768198" h="1613802">
                <a:moveTo>
                  <a:pt x="1104072" y="824168"/>
                </a:moveTo>
                <a:lnTo>
                  <a:pt x="1070473" y="793425"/>
                </a:lnTo>
                <a:cubicBezTo>
                  <a:pt x="1067440" y="790650"/>
                  <a:pt x="1064914" y="788767"/>
                  <a:pt x="1062895" y="787777"/>
                </a:cubicBezTo>
                <a:cubicBezTo>
                  <a:pt x="1061948" y="787819"/>
                  <a:pt x="1060408" y="789007"/>
                  <a:pt x="1058273" y="791340"/>
                </a:cubicBezTo>
                <a:lnTo>
                  <a:pt x="976763" y="880423"/>
                </a:lnTo>
                <a:lnTo>
                  <a:pt x="1020615" y="920547"/>
                </a:lnTo>
                <a:cubicBezTo>
                  <a:pt x="1032555" y="931473"/>
                  <a:pt x="1047734" y="938515"/>
                  <a:pt x="1066151" y="941674"/>
                </a:cubicBezTo>
                <a:cubicBezTo>
                  <a:pt x="1083387" y="944635"/>
                  <a:pt x="1100363" y="936982"/>
                  <a:pt x="1117078" y="918714"/>
                </a:cubicBezTo>
                <a:cubicBezTo>
                  <a:pt x="1131671" y="902765"/>
                  <a:pt x="1137899" y="886892"/>
                  <a:pt x="1135763" y="871093"/>
                </a:cubicBezTo>
                <a:cubicBezTo>
                  <a:pt x="1132643" y="856287"/>
                  <a:pt x="1122080" y="840645"/>
                  <a:pt x="1104072" y="824168"/>
                </a:cubicBezTo>
                <a:close/>
                <a:moveTo>
                  <a:pt x="1347291" y="1070018"/>
                </a:moveTo>
                <a:lnTo>
                  <a:pt x="1212128" y="1133755"/>
                </a:lnTo>
                <a:lnTo>
                  <a:pt x="1294664" y="1209275"/>
                </a:lnTo>
                <a:close/>
                <a:moveTo>
                  <a:pt x="1124964" y="814274"/>
                </a:moveTo>
                <a:cubicBezTo>
                  <a:pt x="1148462" y="835774"/>
                  <a:pt x="1162301" y="857123"/>
                  <a:pt x="1166481" y="878322"/>
                </a:cubicBezTo>
                <a:cubicBezTo>
                  <a:pt x="1170553" y="904792"/>
                  <a:pt x="1164439" y="926935"/>
                  <a:pt x="1148137" y="944750"/>
                </a:cubicBezTo>
                <a:cubicBezTo>
                  <a:pt x="1127919" y="966848"/>
                  <a:pt x="1105265" y="975787"/>
                  <a:pt x="1080178" y="971567"/>
                </a:cubicBezTo>
                <a:cubicBezTo>
                  <a:pt x="1053222" y="968564"/>
                  <a:pt x="1031139" y="959188"/>
                  <a:pt x="1013928" y="943439"/>
                </a:cubicBezTo>
                <a:lnTo>
                  <a:pt x="962314" y="896214"/>
                </a:lnTo>
                <a:lnTo>
                  <a:pt x="889244" y="976074"/>
                </a:lnTo>
                <a:cubicBezTo>
                  <a:pt x="886506" y="979065"/>
                  <a:pt x="885184" y="981626"/>
                  <a:pt x="885279" y="983755"/>
                </a:cubicBezTo>
                <a:cubicBezTo>
                  <a:pt x="885888" y="986203"/>
                  <a:pt x="887421" y="988552"/>
                  <a:pt x="889877" y="990799"/>
                </a:cubicBezTo>
                <a:lnTo>
                  <a:pt x="902868" y="1002686"/>
                </a:lnTo>
                <a:lnTo>
                  <a:pt x="888420" y="1018476"/>
                </a:lnTo>
                <a:lnTo>
                  <a:pt x="818504" y="954504"/>
                </a:lnTo>
                <a:lnTo>
                  <a:pt x="832953" y="938714"/>
                </a:lnTo>
                <a:lnTo>
                  <a:pt x="845964" y="950619"/>
                </a:lnTo>
                <a:cubicBezTo>
                  <a:pt x="848887" y="953294"/>
                  <a:pt x="850948" y="954611"/>
                  <a:pt x="852144" y="954571"/>
                </a:cubicBezTo>
                <a:cubicBezTo>
                  <a:pt x="853872" y="953757"/>
                  <a:pt x="856206" y="951744"/>
                  <a:pt x="859145" y="948533"/>
                </a:cubicBezTo>
                <a:lnTo>
                  <a:pt x="1028174" y="763800"/>
                </a:lnTo>
                <a:cubicBezTo>
                  <a:pt x="1030761" y="760972"/>
                  <a:pt x="1032142" y="759311"/>
                  <a:pt x="1032318" y="758816"/>
                </a:cubicBezTo>
                <a:cubicBezTo>
                  <a:pt x="1032185" y="758493"/>
                  <a:pt x="1030265" y="756636"/>
                  <a:pt x="1026560" y="753245"/>
                </a:cubicBezTo>
                <a:lnTo>
                  <a:pt x="1014845" y="742526"/>
                </a:lnTo>
                <a:lnTo>
                  <a:pt x="1029294" y="726736"/>
                </a:lnTo>
                <a:close/>
                <a:moveTo>
                  <a:pt x="1398064" y="1052244"/>
                </a:moveTo>
                <a:lnTo>
                  <a:pt x="1286822" y="1332062"/>
                </a:lnTo>
                <a:cubicBezTo>
                  <a:pt x="1284165" y="1338053"/>
                  <a:pt x="1283270" y="1342807"/>
                  <a:pt x="1284137" y="1346324"/>
                </a:cubicBezTo>
                <a:cubicBezTo>
                  <a:pt x="1284298" y="1349951"/>
                  <a:pt x="1285435" y="1352731"/>
                  <a:pt x="1287549" y="1354666"/>
                </a:cubicBezTo>
                <a:lnTo>
                  <a:pt x="1295372" y="1361823"/>
                </a:lnTo>
                <a:lnTo>
                  <a:pt x="1280924" y="1377614"/>
                </a:lnTo>
                <a:lnTo>
                  <a:pt x="1214899" y="1317202"/>
                </a:lnTo>
                <a:lnTo>
                  <a:pt x="1229347" y="1301412"/>
                </a:lnTo>
                <a:lnTo>
                  <a:pt x="1238468" y="1309756"/>
                </a:lnTo>
                <a:cubicBezTo>
                  <a:pt x="1241378" y="1312419"/>
                  <a:pt x="1244010" y="1312973"/>
                  <a:pt x="1246363" y="1311420"/>
                </a:cubicBezTo>
                <a:cubicBezTo>
                  <a:pt x="1250865" y="1309891"/>
                  <a:pt x="1254267" y="1306309"/>
                  <a:pt x="1256572" y="1300677"/>
                </a:cubicBezTo>
                <a:lnTo>
                  <a:pt x="1284025" y="1228551"/>
                </a:lnTo>
                <a:lnTo>
                  <a:pt x="1193809" y="1146004"/>
                </a:lnTo>
                <a:lnTo>
                  <a:pt x="1125451" y="1178508"/>
                </a:lnTo>
                <a:cubicBezTo>
                  <a:pt x="1118582" y="1181302"/>
                  <a:pt x="1115043" y="1185060"/>
                  <a:pt x="1114831" y="1189784"/>
                </a:cubicBezTo>
                <a:cubicBezTo>
                  <a:pt x="1115042" y="1194541"/>
                  <a:pt x="1117495" y="1199067"/>
                  <a:pt x="1122189" y="1203362"/>
                </a:cubicBezTo>
                <a:lnTo>
                  <a:pt x="1130012" y="1210520"/>
                </a:lnTo>
                <a:lnTo>
                  <a:pt x="1115564" y="1226311"/>
                </a:lnTo>
                <a:lnTo>
                  <a:pt x="1058577" y="1174169"/>
                </a:lnTo>
                <a:lnTo>
                  <a:pt x="1073026" y="1158378"/>
                </a:lnTo>
                <a:lnTo>
                  <a:pt x="1079552" y="1164350"/>
                </a:lnTo>
                <a:cubicBezTo>
                  <a:pt x="1081624" y="1166246"/>
                  <a:pt x="1084592" y="1167108"/>
                  <a:pt x="1088456" y="1166937"/>
                </a:cubicBezTo>
                <a:cubicBezTo>
                  <a:pt x="1092857" y="1168190"/>
                  <a:pt x="1097936" y="1167214"/>
                  <a:pt x="1103692" y="1164009"/>
                </a:cubicBezTo>
                <a:lnTo>
                  <a:pt x="1364890" y="1037737"/>
                </a:lnTo>
                <a:close/>
                <a:moveTo>
                  <a:pt x="1768198" y="1402827"/>
                </a:moveTo>
                <a:lnTo>
                  <a:pt x="1753750" y="1418618"/>
                </a:lnTo>
                <a:lnTo>
                  <a:pt x="1743353" y="1409105"/>
                </a:lnTo>
                <a:cubicBezTo>
                  <a:pt x="1740320" y="1406330"/>
                  <a:pt x="1737781" y="1404447"/>
                  <a:pt x="1735735" y="1403458"/>
                </a:cubicBezTo>
                <a:cubicBezTo>
                  <a:pt x="1734815" y="1403499"/>
                  <a:pt x="1733288" y="1404686"/>
                  <a:pt x="1731153" y="1407020"/>
                </a:cubicBezTo>
                <a:lnTo>
                  <a:pt x="1541949" y="1613802"/>
                </a:lnTo>
                <a:lnTo>
                  <a:pt x="1528114" y="1601143"/>
                </a:lnTo>
                <a:lnTo>
                  <a:pt x="1569771" y="1287663"/>
                </a:lnTo>
                <a:lnTo>
                  <a:pt x="1414840" y="1456989"/>
                </a:lnTo>
                <a:cubicBezTo>
                  <a:pt x="1412102" y="1459981"/>
                  <a:pt x="1410780" y="1462542"/>
                  <a:pt x="1410875" y="1464671"/>
                </a:cubicBezTo>
                <a:cubicBezTo>
                  <a:pt x="1411484" y="1467119"/>
                  <a:pt x="1413017" y="1469468"/>
                  <a:pt x="1415473" y="1471715"/>
                </a:cubicBezTo>
                <a:lnTo>
                  <a:pt x="1425891" y="1481248"/>
                </a:lnTo>
                <a:lnTo>
                  <a:pt x="1411443" y="1497038"/>
                </a:lnTo>
                <a:lnTo>
                  <a:pt x="1359603" y="1449605"/>
                </a:lnTo>
                <a:lnTo>
                  <a:pt x="1374051" y="1433814"/>
                </a:lnTo>
                <a:lnTo>
                  <a:pt x="1384469" y="1443346"/>
                </a:lnTo>
                <a:cubicBezTo>
                  <a:pt x="1387406" y="1446034"/>
                  <a:pt x="1390018" y="1447326"/>
                  <a:pt x="1392304" y="1447225"/>
                </a:cubicBezTo>
                <a:cubicBezTo>
                  <a:pt x="1394197" y="1447141"/>
                  <a:pt x="1396493" y="1445624"/>
                  <a:pt x="1399193" y="1442673"/>
                </a:cubicBezTo>
                <a:lnTo>
                  <a:pt x="1568222" y="1257940"/>
                </a:lnTo>
                <a:cubicBezTo>
                  <a:pt x="1570319" y="1255647"/>
                  <a:pt x="1571339" y="1253844"/>
                  <a:pt x="1571281" y="1252530"/>
                </a:cubicBezTo>
                <a:cubicBezTo>
                  <a:pt x="1570856" y="1251561"/>
                  <a:pt x="1568784" y="1249375"/>
                  <a:pt x="1565064" y="1245972"/>
                </a:cubicBezTo>
                <a:lnTo>
                  <a:pt x="1553370" y="1235273"/>
                </a:lnTo>
                <a:lnTo>
                  <a:pt x="1567819" y="1219482"/>
                </a:lnTo>
                <a:lnTo>
                  <a:pt x="1610353" y="1258400"/>
                </a:lnTo>
                <a:lnTo>
                  <a:pt x="1571566" y="1549975"/>
                </a:lnTo>
                <a:lnTo>
                  <a:pt x="1715486" y="1392685"/>
                </a:lnTo>
                <a:cubicBezTo>
                  <a:pt x="1717583" y="1390392"/>
                  <a:pt x="1718610" y="1388609"/>
                  <a:pt x="1718566" y="1387333"/>
                </a:cubicBezTo>
                <a:cubicBezTo>
                  <a:pt x="1718126" y="1386326"/>
                  <a:pt x="1716054" y="1384126"/>
                  <a:pt x="1712348" y="1380736"/>
                </a:cubicBezTo>
                <a:lnTo>
                  <a:pt x="1701931" y="1371204"/>
                </a:lnTo>
                <a:lnTo>
                  <a:pt x="1716379" y="1355413"/>
                </a:lnTo>
                <a:close/>
                <a:moveTo>
                  <a:pt x="992320" y="541673"/>
                </a:moveTo>
                <a:lnTo>
                  <a:pt x="928384" y="629021"/>
                </a:lnTo>
                <a:lnTo>
                  <a:pt x="906868" y="618916"/>
                </a:lnTo>
                <a:cubicBezTo>
                  <a:pt x="918812" y="583043"/>
                  <a:pt x="923331" y="555911"/>
                  <a:pt x="920425" y="537517"/>
                </a:cubicBezTo>
                <a:cubicBezTo>
                  <a:pt x="917682" y="521592"/>
                  <a:pt x="908340" y="506337"/>
                  <a:pt x="892401" y="491753"/>
                </a:cubicBezTo>
                <a:cubicBezTo>
                  <a:pt x="872380" y="473434"/>
                  <a:pt x="854147" y="466115"/>
                  <a:pt x="837702" y="469795"/>
                </a:cubicBezTo>
                <a:cubicBezTo>
                  <a:pt x="820040" y="474546"/>
                  <a:pt x="805349" y="483328"/>
                  <a:pt x="793627" y="496137"/>
                </a:cubicBezTo>
                <a:cubicBezTo>
                  <a:pt x="782626" y="508161"/>
                  <a:pt x="777365" y="519771"/>
                  <a:pt x="777845" y="530968"/>
                </a:cubicBezTo>
                <a:cubicBezTo>
                  <a:pt x="778545" y="546335"/>
                  <a:pt x="788540" y="576326"/>
                  <a:pt x="807832" y="620942"/>
                </a:cubicBezTo>
                <a:cubicBezTo>
                  <a:pt x="825299" y="658475"/>
                  <a:pt x="833455" y="689540"/>
                  <a:pt x="832299" y="714136"/>
                </a:cubicBezTo>
                <a:cubicBezTo>
                  <a:pt x="831186" y="742434"/>
                  <a:pt x="821486" y="766575"/>
                  <a:pt x="803201" y="786559"/>
                </a:cubicBezTo>
                <a:cubicBezTo>
                  <a:pt x="784163" y="807366"/>
                  <a:pt x="758391" y="819659"/>
                  <a:pt x="725885" y="823437"/>
                </a:cubicBezTo>
                <a:cubicBezTo>
                  <a:pt x="695255" y="827149"/>
                  <a:pt x="665364" y="815668"/>
                  <a:pt x="636212" y="788995"/>
                </a:cubicBezTo>
                <a:cubicBezTo>
                  <a:pt x="625122" y="778847"/>
                  <a:pt x="615739" y="765824"/>
                  <a:pt x="608064" y="749925"/>
                </a:cubicBezTo>
                <a:cubicBezTo>
                  <a:pt x="603564" y="739924"/>
                  <a:pt x="598249" y="732119"/>
                  <a:pt x="592118" y="726509"/>
                </a:cubicBezTo>
                <a:cubicBezTo>
                  <a:pt x="589776" y="724366"/>
                  <a:pt x="586501" y="722967"/>
                  <a:pt x="582293" y="722311"/>
                </a:cubicBezTo>
                <a:cubicBezTo>
                  <a:pt x="577008" y="721509"/>
                  <a:pt x="567860" y="718922"/>
                  <a:pt x="554850" y="714548"/>
                </a:cubicBezTo>
                <a:lnTo>
                  <a:pt x="623509" y="609030"/>
                </a:lnTo>
                <a:lnTo>
                  <a:pt x="649123" y="620060"/>
                </a:lnTo>
                <a:cubicBezTo>
                  <a:pt x="629267" y="659250"/>
                  <a:pt x="621335" y="689397"/>
                  <a:pt x="625327" y="710498"/>
                </a:cubicBezTo>
                <a:cubicBezTo>
                  <a:pt x="629555" y="734539"/>
                  <a:pt x="640114" y="754287"/>
                  <a:pt x="657005" y="769742"/>
                </a:cubicBezTo>
                <a:cubicBezTo>
                  <a:pt x="674518" y="785766"/>
                  <a:pt x="692350" y="792349"/>
                  <a:pt x="710499" y="789489"/>
                </a:cubicBezTo>
                <a:cubicBezTo>
                  <a:pt x="730787" y="786534"/>
                  <a:pt x="750140" y="774992"/>
                  <a:pt x="768559" y="754862"/>
                </a:cubicBezTo>
                <a:cubicBezTo>
                  <a:pt x="777668" y="744907"/>
                  <a:pt x="781768" y="729880"/>
                  <a:pt x="780858" y="709783"/>
                </a:cubicBezTo>
                <a:cubicBezTo>
                  <a:pt x="780016" y="690823"/>
                  <a:pt x="773028" y="666089"/>
                  <a:pt x="759893" y="635579"/>
                </a:cubicBezTo>
                <a:cubicBezTo>
                  <a:pt x="741225" y="592744"/>
                  <a:pt x="730850" y="560540"/>
                  <a:pt x="728769" y="538967"/>
                </a:cubicBezTo>
                <a:cubicBezTo>
                  <a:pt x="726521" y="516032"/>
                  <a:pt x="736115" y="492853"/>
                  <a:pt x="757547" y="469429"/>
                </a:cubicBezTo>
                <a:cubicBezTo>
                  <a:pt x="774928" y="450433"/>
                  <a:pt x="798207" y="439709"/>
                  <a:pt x="827382" y="437255"/>
                </a:cubicBezTo>
                <a:cubicBezTo>
                  <a:pt x="856243" y="434814"/>
                  <a:pt x="885414" y="447082"/>
                  <a:pt x="914895" y="474058"/>
                </a:cubicBezTo>
                <a:cubicBezTo>
                  <a:pt x="927047" y="485176"/>
                  <a:pt x="937014" y="497726"/>
                  <a:pt x="944798" y="511706"/>
                </a:cubicBezTo>
                <a:cubicBezTo>
                  <a:pt x="950526" y="524848"/>
                  <a:pt x="955256" y="533127"/>
                  <a:pt x="958989" y="536543"/>
                </a:cubicBezTo>
                <a:cubicBezTo>
                  <a:pt x="960600" y="538016"/>
                  <a:pt x="963079" y="538688"/>
                  <a:pt x="966426" y="538557"/>
                </a:cubicBezTo>
                <a:cubicBezTo>
                  <a:pt x="970241" y="540265"/>
                  <a:pt x="978873" y="541305"/>
                  <a:pt x="992320" y="541673"/>
                </a:cubicBezTo>
                <a:close/>
                <a:moveTo>
                  <a:pt x="1008000" y="0"/>
                </a:moveTo>
                <a:cubicBezTo>
                  <a:pt x="668479" y="151493"/>
                  <a:pt x="464003" y="408953"/>
                  <a:pt x="464003" y="684957"/>
                </a:cubicBezTo>
                <a:cubicBezTo>
                  <a:pt x="464003" y="960961"/>
                  <a:pt x="668480" y="1218421"/>
                  <a:pt x="1008000" y="1369914"/>
                </a:cubicBezTo>
                <a:cubicBezTo>
                  <a:pt x="451297" y="1369914"/>
                  <a:pt x="0" y="1063248"/>
                  <a:pt x="0" y="684957"/>
                </a:cubicBezTo>
                <a:cubicBezTo>
                  <a:pt x="0" y="306666"/>
                  <a:pt x="451297" y="0"/>
                  <a:pt x="1008000" y="0"/>
                </a:cubicBezTo>
                <a:close/>
              </a:path>
            </a:pathLst>
          </a:custGeom>
          <a:effectLst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threePt" dir="t"/>
          </a:scene3d>
          <a:sp3d>
            <a:bevelT/>
          </a:sp3d>
        </p:spPr>
      </p:pic>
      <p:sp>
        <p:nvSpPr>
          <p:cNvPr id="10" name="正方形/長方形 9" descr="水色の枠線の長方形。会社名とロゴマークを囲む飾り枠。" title="枠"/>
          <p:cNvSpPr/>
          <p:nvPr/>
        </p:nvSpPr>
        <p:spPr>
          <a:xfrm>
            <a:off x="1847528" y="1052736"/>
            <a:ext cx="8136000" cy="4830539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85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3509</TotalTime>
  <Words>38</Words>
  <Application>Microsoft Office PowerPoint</Application>
  <PresentationFormat>ワイド画面</PresentationFormat>
  <Paragraphs>22</Paragraphs>
  <Slides>3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  <vt:variant>
        <vt:lpstr>目的別スライド ショー</vt:lpstr>
      </vt:variant>
      <vt:variant>
        <vt:i4>1</vt:i4>
      </vt:variant>
    </vt:vector>
  </HeadingPairs>
  <TitlesOfParts>
    <vt:vector size="14" baseType="lpstr">
      <vt:lpstr>Arial Unicode MS</vt:lpstr>
      <vt:lpstr>HGS創英ﾌﾟﾚｾﾞﾝｽEB</vt:lpstr>
      <vt:lpstr>ＭＳ Ｐゴシック</vt:lpstr>
      <vt:lpstr>ＭＳ Ｐ明朝</vt:lpstr>
      <vt:lpstr>メイリオ</vt:lpstr>
      <vt:lpstr>Calibri</vt:lpstr>
      <vt:lpstr>Calibri Light</vt:lpstr>
      <vt:lpstr>Wingdings 2</vt:lpstr>
      <vt:lpstr>HDOfficeLightV0</vt:lpstr>
      <vt:lpstr>1_HDOfficeLightV0</vt:lpstr>
      <vt:lpstr>新商品開発プロジェクト</vt:lpstr>
      <vt:lpstr>マーケティング専門チーム</vt:lpstr>
      <vt:lpstr>PowerPoint プレゼンテーション</vt:lpstr>
      <vt:lpstr>ダイジェスト版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第17期事業計画書</dc:title>
  <dc:creator>Officeキー操作マニュアル制作チーム</dc:creator>
  <cp:lastModifiedBy>naka gawa</cp:lastModifiedBy>
  <cp:revision>197</cp:revision>
  <dcterms:created xsi:type="dcterms:W3CDTF">2011-12-02T23:18:28Z</dcterms:created>
  <dcterms:modified xsi:type="dcterms:W3CDTF">2016-05-11T02:35:15Z</dcterms:modified>
</cp:coreProperties>
</file>