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86" r:id="rId1"/>
    <p:sldMasterId id="2147484215" r:id="rId2"/>
  </p:sldMasterIdLst>
  <p:notesMasterIdLst>
    <p:notesMasterId r:id="rId4"/>
  </p:notesMasterIdLst>
  <p:handoutMasterIdLst>
    <p:handoutMasterId r:id="rId5"/>
  </p:handoutMasterIdLst>
  <p:sldIdLst>
    <p:sldId id="261" r:id="rId3"/>
  </p:sldIdLst>
  <p:sldSz cx="12192000" cy="6858000"/>
  <p:notesSz cx="6858000" cy="9144000"/>
  <p:custShowLst>
    <p:custShow name="ダイジェスト版" id="0">
      <p:sldLst/>
    </p:custShow>
  </p:custShow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ka gawa" initials="ng" lastIdx="2" clrIdx="0">
    <p:extLst>
      <p:ext uri="{19B8F6BF-5375-455C-9EA6-DF929625EA0E}">
        <p15:presenceInfo xmlns:p15="http://schemas.microsoft.com/office/powerpoint/2012/main" userId="82d3d00325ab45c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B47A1"/>
    <a:srgbClr val="FFFF00"/>
    <a:srgbClr val="FFFF66"/>
    <a:srgbClr val="FFFF99"/>
    <a:srgbClr val="FF99CC"/>
    <a:srgbClr val="CCFFFF"/>
    <a:srgbClr val="99FFCC"/>
    <a:srgbClr val="FFA3E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18" autoAdjust="0"/>
    <p:restoredTop sz="94424" autoAdjust="0"/>
  </p:normalViewPr>
  <p:slideViewPr>
    <p:cSldViewPr>
      <p:cViewPr varScale="1">
        <p:scale>
          <a:sx n="66" d="100"/>
          <a:sy n="66" d="100"/>
        </p:scale>
        <p:origin x="648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32" y="-119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6399BE-47A9-45F4-8856-A81FBCE75D1C}" type="datetimeFigureOut">
              <a:rPr kumimoji="1" lang="ja-JP" altLang="en-US" smtClean="0"/>
              <a:t>2016/5/10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8369DF-11BC-403D-8895-4176030624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200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808721-7DCC-4749-91C7-3BFEFAA9CAF0}" type="datetimeFigureOut">
              <a:rPr kumimoji="1" lang="ja-JP" altLang="en-US" smtClean="0"/>
              <a:t>2016/5/10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AEF294-8BC6-4131-984B-365F239743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8010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30</a:t>
            </a:r>
            <a:r>
              <a:rPr lang="ja-JP" altLang="en-US" dirty="0" smtClean="0"/>
              <a:t>秒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AEF294-8BC6-4131-984B-365F23974326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62131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2016/1/15</a:t>
            </a:r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SPAN CO., LTD.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0C43-C89E-4CAA-B144-7EFB895A0E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09294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  <p:sndAc>
          <p:stSnd>
            <p:snd r:embed="rId1" name="chimes.wav"/>
          </p:stSnd>
        </p:sndAc>
      </p:transition>
    </mc:Choice>
    <mc:Fallback xmlns="">
      <p:transition spd="slow" advClick="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2016/1/15</a:t>
            </a:r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SPAN CO., LTD.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0C43-C89E-4CAA-B144-7EFB895A0E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87735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  <p:sndAc>
          <p:stSnd>
            <p:snd r:embed="rId1" name="chimes.wav"/>
          </p:stSnd>
        </p:sndAc>
      </p:transition>
    </mc:Choice>
    <mc:Fallback xmlns="">
      <p:transition spd="slow" advClick="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2016/1/15</a:t>
            </a:r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SPAN CO., LTD.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0C43-C89E-4CAA-B144-7EFB895A0E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67338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  <p:sndAc>
          <p:stSnd>
            <p:snd r:embed="rId1" name="chimes.wav"/>
          </p:stSnd>
        </p:sndAc>
      </p:transition>
    </mc:Choice>
    <mc:Fallback xmlns="">
      <p:transition spd="slow" advClick="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2016/1/15</a:t>
            </a:r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r>
              <a:rPr kumimoji="1" lang="en-US" altLang="ja-JP" smtClean="0"/>
              <a:t>SPAN CO., LTD.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0C43-C89E-4CAA-B144-7EFB895A0E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758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  <p:sndAc>
          <p:stSnd>
            <p:snd r:embed="rId1" name="chimes.wav"/>
          </p:stSnd>
        </p:sndAc>
      </p:transition>
    </mc:Choice>
    <mc:Fallback xmlns="">
      <p:transition spd="slow" advClick="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1762" y="143196"/>
            <a:ext cx="10018713" cy="1752599"/>
          </a:xfrm>
        </p:spPr>
        <p:txBody>
          <a:bodyPr/>
          <a:lstStyle>
            <a:lvl1pPr>
              <a:defRPr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pic>
        <p:nvPicPr>
          <p:cNvPr id="14" name="図 13" descr="株式会社　スパン商事のロゴマーク。虹色の三日月とSPANの組み合わせ。" title="株式会社　スパン商事のロゴマーク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38" t="28382" r="1904" b="12281"/>
          <a:stretch/>
        </p:blipFill>
        <p:spPr>
          <a:xfrm rot="18825889">
            <a:off x="90543" y="100888"/>
            <a:ext cx="679112" cy="619813"/>
          </a:xfrm>
          <a:custGeom>
            <a:avLst/>
            <a:gdLst/>
            <a:ahLst/>
            <a:cxnLst/>
            <a:rect l="l" t="t" r="r" b="b"/>
            <a:pathLst>
              <a:path w="1768198" h="1613802">
                <a:moveTo>
                  <a:pt x="1104072" y="824168"/>
                </a:moveTo>
                <a:lnTo>
                  <a:pt x="1070473" y="793425"/>
                </a:lnTo>
                <a:cubicBezTo>
                  <a:pt x="1067440" y="790650"/>
                  <a:pt x="1064914" y="788767"/>
                  <a:pt x="1062895" y="787777"/>
                </a:cubicBezTo>
                <a:cubicBezTo>
                  <a:pt x="1061948" y="787819"/>
                  <a:pt x="1060408" y="789007"/>
                  <a:pt x="1058273" y="791340"/>
                </a:cubicBezTo>
                <a:lnTo>
                  <a:pt x="976763" y="880423"/>
                </a:lnTo>
                <a:lnTo>
                  <a:pt x="1020615" y="920547"/>
                </a:lnTo>
                <a:cubicBezTo>
                  <a:pt x="1032555" y="931473"/>
                  <a:pt x="1047734" y="938515"/>
                  <a:pt x="1066151" y="941674"/>
                </a:cubicBezTo>
                <a:cubicBezTo>
                  <a:pt x="1083387" y="944635"/>
                  <a:pt x="1100363" y="936982"/>
                  <a:pt x="1117078" y="918714"/>
                </a:cubicBezTo>
                <a:cubicBezTo>
                  <a:pt x="1131671" y="902765"/>
                  <a:pt x="1137899" y="886892"/>
                  <a:pt x="1135763" y="871093"/>
                </a:cubicBezTo>
                <a:cubicBezTo>
                  <a:pt x="1132643" y="856287"/>
                  <a:pt x="1122080" y="840645"/>
                  <a:pt x="1104072" y="824168"/>
                </a:cubicBezTo>
                <a:close/>
                <a:moveTo>
                  <a:pt x="1347291" y="1070018"/>
                </a:moveTo>
                <a:lnTo>
                  <a:pt x="1212128" y="1133755"/>
                </a:lnTo>
                <a:lnTo>
                  <a:pt x="1294664" y="1209275"/>
                </a:lnTo>
                <a:close/>
                <a:moveTo>
                  <a:pt x="1124964" y="814274"/>
                </a:moveTo>
                <a:cubicBezTo>
                  <a:pt x="1148462" y="835774"/>
                  <a:pt x="1162301" y="857123"/>
                  <a:pt x="1166481" y="878322"/>
                </a:cubicBezTo>
                <a:cubicBezTo>
                  <a:pt x="1170553" y="904792"/>
                  <a:pt x="1164439" y="926935"/>
                  <a:pt x="1148137" y="944750"/>
                </a:cubicBezTo>
                <a:cubicBezTo>
                  <a:pt x="1127919" y="966848"/>
                  <a:pt x="1105265" y="975787"/>
                  <a:pt x="1080178" y="971567"/>
                </a:cubicBezTo>
                <a:cubicBezTo>
                  <a:pt x="1053222" y="968564"/>
                  <a:pt x="1031139" y="959188"/>
                  <a:pt x="1013928" y="943439"/>
                </a:cubicBezTo>
                <a:lnTo>
                  <a:pt x="962314" y="896214"/>
                </a:lnTo>
                <a:lnTo>
                  <a:pt x="889244" y="976074"/>
                </a:lnTo>
                <a:cubicBezTo>
                  <a:pt x="886506" y="979065"/>
                  <a:pt x="885184" y="981626"/>
                  <a:pt x="885279" y="983755"/>
                </a:cubicBezTo>
                <a:cubicBezTo>
                  <a:pt x="885888" y="986203"/>
                  <a:pt x="887421" y="988552"/>
                  <a:pt x="889877" y="990799"/>
                </a:cubicBezTo>
                <a:lnTo>
                  <a:pt x="902868" y="1002686"/>
                </a:lnTo>
                <a:lnTo>
                  <a:pt x="888420" y="1018476"/>
                </a:lnTo>
                <a:lnTo>
                  <a:pt x="818504" y="954504"/>
                </a:lnTo>
                <a:lnTo>
                  <a:pt x="832953" y="938714"/>
                </a:lnTo>
                <a:lnTo>
                  <a:pt x="845964" y="950619"/>
                </a:lnTo>
                <a:cubicBezTo>
                  <a:pt x="848887" y="953294"/>
                  <a:pt x="850948" y="954611"/>
                  <a:pt x="852144" y="954571"/>
                </a:cubicBezTo>
                <a:cubicBezTo>
                  <a:pt x="853872" y="953757"/>
                  <a:pt x="856206" y="951744"/>
                  <a:pt x="859145" y="948533"/>
                </a:cubicBezTo>
                <a:lnTo>
                  <a:pt x="1028174" y="763800"/>
                </a:lnTo>
                <a:cubicBezTo>
                  <a:pt x="1030761" y="760972"/>
                  <a:pt x="1032142" y="759311"/>
                  <a:pt x="1032318" y="758816"/>
                </a:cubicBezTo>
                <a:cubicBezTo>
                  <a:pt x="1032185" y="758493"/>
                  <a:pt x="1030265" y="756636"/>
                  <a:pt x="1026560" y="753245"/>
                </a:cubicBezTo>
                <a:lnTo>
                  <a:pt x="1014845" y="742526"/>
                </a:lnTo>
                <a:lnTo>
                  <a:pt x="1029294" y="726736"/>
                </a:lnTo>
                <a:close/>
                <a:moveTo>
                  <a:pt x="1398064" y="1052244"/>
                </a:moveTo>
                <a:lnTo>
                  <a:pt x="1286822" y="1332062"/>
                </a:lnTo>
                <a:cubicBezTo>
                  <a:pt x="1284165" y="1338053"/>
                  <a:pt x="1283270" y="1342807"/>
                  <a:pt x="1284137" y="1346324"/>
                </a:cubicBezTo>
                <a:cubicBezTo>
                  <a:pt x="1284298" y="1349951"/>
                  <a:pt x="1285435" y="1352731"/>
                  <a:pt x="1287549" y="1354666"/>
                </a:cubicBezTo>
                <a:lnTo>
                  <a:pt x="1295372" y="1361823"/>
                </a:lnTo>
                <a:lnTo>
                  <a:pt x="1280924" y="1377614"/>
                </a:lnTo>
                <a:lnTo>
                  <a:pt x="1214899" y="1317202"/>
                </a:lnTo>
                <a:lnTo>
                  <a:pt x="1229347" y="1301412"/>
                </a:lnTo>
                <a:lnTo>
                  <a:pt x="1238468" y="1309756"/>
                </a:lnTo>
                <a:cubicBezTo>
                  <a:pt x="1241378" y="1312419"/>
                  <a:pt x="1244010" y="1312973"/>
                  <a:pt x="1246363" y="1311420"/>
                </a:cubicBezTo>
                <a:cubicBezTo>
                  <a:pt x="1250865" y="1309891"/>
                  <a:pt x="1254267" y="1306309"/>
                  <a:pt x="1256572" y="1300677"/>
                </a:cubicBezTo>
                <a:lnTo>
                  <a:pt x="1284025" y="1228551"/>
                </a:lnTo>
                <a:lnTo>
                  <a:pt x="1193809" y="1146004"/>
                </a:lnTo>
                <a:lnTo>
                  <a:pt x="1125451" y="1178508"/>
                </a:lnTo>
                <a:cubicBezTo>
                  <a:pt x="1118582" y="1181302"/>
                  <a:pt x="1115043" y="1185060"/>
                  <a:pt x="1114831" y="1189784"/>
                </a:cubicBezTo>
                <a:cubicBezTo>
                  <a:pt x="1115042" y="1194541"/>
                  <a:pt x="1117495" y="1199067"/>
                  <a:pt x="1122189" y="1203362"/>
                </a:cubicBezTo>
                <a:lnTo>
                  <a:pt x="1130012" y="1210520"/>
                </a:lnTo>
                <a:lnTo>
                  <a:pt x="1115564" y="1226311"/>
                </a:lnTo>
                <a:lnTo>
                  <a:pt x="1058577" y="1174169"/>
                </a:lnTo>
                <a:lnTo>
                  <a:pt x="1073026" y="1158378"/>
                </a:lnTo>
                <a:lnTo>
                  <a:pt x="1079552" y="1164350"/>
                </a:lnTo>
                <a:cubicBezTo>
                  <a:pt x="1081624" y="1166246"/>
                  <a:pt x="1084592" y="1167108"/>
                  <a:pt x="1088456" y="1166937"/>
                </a:cubicBezTo>
                <a:cubicBezTo>
                  <a:pt x="1092857" y="1168190"/>
                  <a:pt x="1097936" y="1167214"/>
                  <a:pt x="1103692" y="1164009"/>
                </a:cubicBezTo>
                <a:lnTo>
                  <a:pt x="1364890" y="1037737"/>
                </a:lnTo>
                <a:close/>
                <a:moveTo>
                  <a:pt x="1768198" y="1402827"/>
                </a:moveTo>
                <a:lnTo>
                  <a:pt x="1753750" y="1418618"/>
                </a:lnTo>
                <a:lnTo>
                  <a:pt x="1743353" y="1409105"/>
                </a:lnTo>
                <a:cubicBezTo>
                  <a:pt x="1740320" y="1406330"/>
                  <a:pt x="1737781" y="1404447"/>
                  <a:pt x="1735735" y="1403458"/>
                </a:cubicBezTo>
                <a:cubicBezTo>
                  <a:pt x="1734815" y="1403499"/>
                  <a:pt x="1733288" y="1404686"/>
                  <a:pt x="1731153" y="1407020"/>
                </a:cubicBezTo>
                <a:lnTo>
                  <a:pt x="1541949" y="1613802"/>
                </a:lnTo>
                <a:lnTo>
                  <a:pt x="1528114" y="1601143"/>
                </a:lnTo>
                <a:lnTo>
                  <a:pt x="1569771" y="1287663"/>
                </a:lnTo>
                <a:lnTo>
                  <a:pt x="1414840" y="1456989"/>
                </a:lnTo>
                <a:cubicBezTo>
                  <a:pt x="1412102" y="1459981"/>
                  <a:pt x="1410780" y="1462542"/>
                  <a:pt x="1410875" y="1464671"/>
                </a:cubicBezTo>
                <a:cubicBezTo>
                  <a:pt x="1411484" y="1467119"/>
                  <a:pt x="1413017" y="1469468"/>
                  <a:pt x="1415473" y="1471715"/>
                </a:cubicBezTo>
                <a:lnTo>
                  <a:pt x="1425891" y="1481248"/>
                </a:lnTo>
                <a:lnTo>
                  <a:pt x="1411443" y="1497038"/>
                </a:lnTo>
                <a:lnTo>
                  <a:pt x="1359603" y="1449605"/>
                </a:lnTo>
                <a:lnTo>
                  <a:pt x="1374051" y="1433814"/>
                </a:lnTo>
                <a:lnTo>
                  <a:pt x="1384469" y="1443346"/>
                </a:lnTo>
                <a:cubicBezTo>
                  <a:pt x="1387406" y="1446034"/>
                  <a:pt x="1390018" y="1447326"/>
                  <a:pt x="1392304" y="1447225"/>
                </a:cubicBezTo>
                <a:cubicBezTo>
                  <a:pt x="1394197" y="1447141"/>
                  <a:pt x="1396493" y="1445624"/>
                  <a:pt x="1399193" y="1442673"/>
                </a:cubicBezTo>
                <a:lnTo>
                  <a:pt x="1568222" y="1257940"/>
                </a:lnTo>
                <a:cubicBezTo>
                  <a:pt x="1570319" y="1255647"/>
                  <a:pt x="1571339" y="1253844"/>
                  <a:pt x="1571281" y="1252530"/>
                </a:cubicBezTo>
                <a:cubicBezTo>
                  <a:pt x="1570856" y="1251561"/>
                  <a:pt x="1568784" y="1249375"/>
                  <a:pt x="1565064" y="1245972"/>
                </a:cubicBezTo>
                <a:lnTo>
                  <a:pt x="1553370" y="1235273"/>
                </a:lnTo>
                <a:lnTo>
                  <a:pt x="1567819" y="1219482"/>
                </a:lnTo>
                <a:lnTo>
                  <a:pt x="1610353" y="1258400"/>
                </a:lnTo>
                <a:lnTo>
                  <a:pt x="1571566" y="1549975"/>
                </a:lnTo>
                <a:lnTo>
                  <a:pt x="1715486" y="1392685"/>
                </a:lnTo>
                <a:cubicBezTo>
                  <a:pt x="1717583" y="1390392"/>
                  <a:pt x="1718610" y="1388609"/>
                  <a:pt x="1718566" y="1387333"/>
                </a:cubicBezTo>
                <a:cubicBezTo>
                  <a:pt x="1718126" y="1386326"/>
                  <a:pt x="1716054" y="1384126"/>
                  <a:pt x="1712348" y="1380736"/>
                </a:cubicBezTo>
                <a:lnTo>
                  <a:pt x="1701931" y="1371204"/>
                </a:lnTo>
                <a:lnTo>
                  <a:pt x="1716379" y="1355413"/>
                </a:lnTo>
                <a:close/>
                <a:moveTo>
                  <a:pt x="992320" y="541673"/>
                </a:moveTo>
                <a:lnTo>
                  <a:pt x="928384" y="629021"/>
                </a:lnTo>
                <a:lnTo>
                  <a:pt x="906868" y="618916"/>
                </a:lnTo>
                <a:cubicBezTo>
                  <a:pt x="918812" y="583043"/>
                  <a:pt x="923331" y="555911"/>
                  <a:pt x="920425" y="537517"/>
                </a:cubicBezTo>
                <a:cubicBezTo>
                  <a:pt x="917682" y="521592"/>
                  <a:pt x="908340" y="506337"/>
                  <a:pt x="892401" y="491753"/>
                </a:cubicBezTo>
                <a:cubicBezTo>
                  <a:pt x="872380" y="473434"/>
                  <a:pt x="854147" y="466115"/>
                  <a:pt x="837702" y="469795"/>
                </a:cubicBezTo>
                <a:cubicBezTo>
                  <a:pt x="820040" y="474546"/>
                  <a:pt x="805349" y="483328"/>
                  <a:pt x="793627" y="496137"/>
                </a:cubicBezTo>
                <a:cubicBezTo>
                  <a:pt x="782626" y="508161"/>
                  <a:pt x="777365" y="519771"/>
                  <a:pt x="777845" y="530968"/>
                </a:cubicBezTo>
                <a:cubicBezTo>
                  <a:pt x="778545" y="546335"/>
                  <a:pt x="788540" y="576326"/>
                  <a:pt x="807832" y="620942"/>
                </a:cubicBezTo>
                <a:cubicBezTo>
                  <a:pt x="825299" y="658475"/>
                  <a:pt x="833455" y="689540"/>
                  <a:pt x="832299" y="714136"/>
                </a:cubicBezTo>
                <a:cubicBezTo>
                  <a:pt x="831186" y="742434"/>
                  <a:pt x="821486" y="766575"/>
                  <a:pt x="803201" y="786559"/>
                </a:cubicBezTo>
                <a:cubicBezTo>
                  <a:pt x="784163" y="807366"/>
                  <a:pt x="758391" y="819659"/>
                  <a:pt x="725885" y="823437"/>
                </a:cubicBezTo>
                <a:cubicBezTo>
                  <a:pt x="695255" y="827149"/>
                  <a:pt x="665364" y="815668"/>
                  <a:pt x="636212" y="788995"/>
                </a:cubicBezTo>
                <a:cubicBezTo>
                  <a:pt x="625122" y="778847"/>
                  <a:pt x="615739" y="765824"/>
                  <a:pt x="608064" y="749925"/>
                </a:cubicBezTo>
                <a:cubicBezTo>
                  <a:pt x="603564" y="739924"/>
                  <a:pt x="598249" y="732119"/>
                  <a:pt x="592118" y="726509"/>
                </a:cubicBezTo>
                <a:cubicBezTo>
                  <a:pt x="589776" y="724366"/>
                  <a:pt x="586501" y="722967"/>
                  <a:pt x="582293" y="722311"/>
                </a:cubicBezTo>
                <a:cubicBezTo>
                  <a:pt x="577008" y="721509"/>
                  <a:pt x="567860" y="718922"/>
                  <a:pt x="554850" y="714548"/>
                </a:cubicBezTo>
                <a:lnTo>
                  <a:pt x="623509" y="609030"/>
                </a:lnTo>
                <a:lnTo>
                  <a:pt x="649123" y="620060"/>
                </a:lnTo>
                <a:cubicBezTo>
                  <a:pt x="629267" y="659250"/>
                  <a:pt x="621335" y="689397"/>
                  <a:pt x="625327" y="710498"/>
                </a:cubicBezTo>
                <a:cubicBezTo>
                  <a:pt x="629555" y="734539"/>
                  <a:pt x="640114" y="754287"/>
                  <a:pt x="657005" y="769742"/>
                </a:cubicBezTo>
                <a:cubicBezTo>
                  <a:pt x="674518" y="785766"/>
                  <a:pt x="692350" y="792349"/>
                  <a:pt x="710499" y="789489"/>
                </a:cubicBezTo>
                <a:cubicBezTo>
                  <a:pt x="730787" y="786534"/>
                  <a:pt x="750140" y="774992"/>
                  <a:pt x="768559" y="754862"/>
                </a:cubicBezTo>
                <a:cubicBezTo>
                  <a:pt x="777668" y="744907"/>
                  <a:pt x="781768" y="729880"/>
                  <a:pt x="780858" y="709783"/>
                </a:cubicBezTo>
                <a:cubicBezTo>
                  <a:pt x="780016" y="690823"/>
                  <a:pt x="773028" y="666089"/>
                  <a:pt x="759893" y="635579"/>
                </a:cubicBezTo>
                <a:cubicBezTo>
                  <a:pt x="741225" y="592744"/>
                  <a:pt x="730850" y="560540"/>
                  <a:pt x="728769" y="538967"/>
                </a:cubicBezTo>
                <a:cubicBezTo>
                  <a:pt x="726521" y="516032"/>
                  <a:pt x="736115" y="492853"/>
                  <a:pt x="757547" y="469429"/>
                </a:cubicBezTo>
                <a:cubicBezTo>
                  <a:pt x="774928" y="450433"/>
                  <a:pt x="798207" y="439709"/>
                  <a:pt x="827382" y="437255"/>
                </a:cubicBezTo>
                <a:cubicBezTo>
                  <a:pt x="856243" y="434814"/>
                  <a:pt x="885414" y="447082"/>
                  <a:pt x="914895" y="474058"/>
                </a:cubicBezTo>
                <a:cubicBezTo>
                  <a:pt x="927047" y="485176"/>
                  <a:pt x="937014" y="497726"/>
                  <a:pt x="944798" y="511706"/>
                </a:cubicBezTo>
                <a:cubicBezTo>
                  <a:pt x="950526" y="524848"/>
                  <a:pt x="955256" y="533127"/>
                  <a:pt x="958989" y="536543"/>
                </a:cubicBezTo>
                <a:cubicBezTo>
                  <a:pt x="960600" y="538016"/>
                  <a:pt x="963079" y="538688"/>
                  <a:pt x="966426" y="538557"/>
                </a:cubicBezTo>
                <a:cubicBezTo>
                  <a:pt x="970241" y="540265"/>
                  <a:pt x="978873" y="541305"/>
                  <a:pt x="992320" y="541673"/>
                </a:cubicBezTo>
                <a:close/>
                <a:moveTo>
                  <a:pt x="1008000" y="0"/>
                </a:moveTo>
                <a:cubicBezTo>
                  <a:pt x="668479" y="151493"/>
                  <a:pt x="464003" y="408953"/>
                  <a:pt x="464003" y="684957"/>
                </a:cubicBezTo>
                <a:cubicBezTo>
                  <a:pt x="464003" y="960961"/>
                  <a:pt x="668480" y="1218421"/>
                  <a:pt x="1008000" y="1369914"/>
                </a:cubicBezTo>
                <a:cubicBezTo>
                  <a:pt x="451297" y="1369914"/>
                  <a:pt x="0" y="1063248"/>
                  <a:pt x="0" y="684957"/>
                </a:cubicBezTo>
                <a:cubicBezTo>
                  <a:pt x="0" y="306666"/>
                  <a:pt x="451297" y="0"/>
                  <a:pt x="1008000" y="0"/>
                </a:cubicBezTo>
                <a:close/>
              </a:path>
            </a:pathLst>
          </a:custGeom>
          <a:effectLst>
            <a:reflection blurRad="6350" stA="50000" endA="300" endPos="55500" dist="101600" dir="5400000" sy="-100000" algn="bl" rotWithShape="0"/>
          </a:effectLst>
          <a:scene3d>
            <a:camera prst="isometricOffAxis2Left"/>
            <a:lightRig rig="threePt" dir="t"/>
          </a:scene3d>
          <a:sp3d>
            <a:bevelT/>
          </a:sp3d>
        </p:spPr>
      </p:pic>
    </p:spTree>
    <p:extLst>
      <p:ext uri="{BB962C8B-B14F-4D97-AF65-F5344CB8AC3E}">
        <p14:creationId xmlns:p14="http://schemas.microsoft.com/office/powerpoint/2010/main" val="2933393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  <p:sndAc>
          <p:stSnd>
            <p:snd r:embed="rId1" name="chimes.wav"/>
          </p:stSnd>
        </p:sndAc>
      </p:transition>
    </mc:Choice>
    <mc:Fallback xmlns="">
      <p:transition spd="slow" advClick="0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329784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  <p:sndAc>
          <p:stSnd>
            <p:snd r:embed="rId1" name="chimes.wav"/>
          </p:stSnd>
        </p:sndAc>
      </p:transition>
    </mc:Choice>
    <mc:Fallback xmlns="">
      <p:transition spd="slow" advClick="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215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  <p:sndAc>
          <p:stSnd>
            <p:snd r:embed="rId1" name="chimes.wav"/>
          </p:stSnd>
        </p:sndAc>
      </p:transition>
    </mc:Choice>
    <mc:Fallback xmlns="">
      <p:transition spd="slow" advClick="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2016/1/15</a:t>
            </a:r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SPAN CO., LTD.</a:t>
            </a:r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0C43-C89E-4CAA-B144-7EFB895A0E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31175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  <p:sndAc>
          <p:stSnd>
            <p:snd r:embed="rId1" name="chimes.wav"/>
          </p:stSnd>
        </p:sndAc>
      </p:transition>
    </mc:Choice>
    <mc:Fallback xmlns="">
      <p:transition spd="slow" advClick="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2016/1/15</a:t>
            </a:r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SPAN CO., LTD.</a:t>
            </a:r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0C43-C89E-4CAA-B144-7EFB895A0E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86125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  <p:sndAc>
          <p:stSnd>
            <p:snd r:embed="rId1" name="chimes.wav"/>
          </p:stSnd>
        </p:sndAc>
      </p:transition>
    </mc:Choice>
    <mc:Fallback xmlns="">
      <p:transition spd="slow" advClick="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2016/1/15</a:t>
            </a:r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SPAN CO., LTD.</a:t>
            </a:r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0C43-C89E-4CAA-B144-7EFB895A0E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99415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  <p:sndAc>
          <p:stSnd>
            <p:snd r:embed="rId1" name="chimes.wav"/>
          </p:stSnd>
        </p:sndAc>
      </p:transition>
    </mc:Choice>
    <mc:Fallback xmlns="">
      <p:transition spd="slow" advClick="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2016/1/15</a:t>
            </a:r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SPAN CO., LTD.</a:t>
            </a:r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0C43-C89E-4CAA-B144-7EFB895A0E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44225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  <p:sndAc>
          <p:stSnd>
            <p:snd r:embed="rId1" name="chimes.wav"/>
          </p:stSnd>
        </p:sndAc>
      </p:transition>
    </mc:Choice>
    <mc:Fallback xmlns="">
      <p:transition spd="slow" advClick="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2016/1/15</a:t>
            </a:r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SPAN CO., LTD.</a:t>
            </a:r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0C43-C89E-4CAA-B144-7EFB895A0E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767408" y="711199"/>
            <a:ext cx="1658427" cy="552436"/>
            <a:chOff x="2135561" y="639119"/>
            <a:chExt cx="1658427" cy="552436"/>
          </a:xfrm>
        </p:grpSpPr>
        <p:pic>
          <p:nvPicPr>
            <p:cNvPr id="8" name="図 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5538" t="28382" r="24500" b="21248"/>
            <a:stretch/>
          </p:blipFill>
          <p:spPr>
            <a:xfrm rot="18825889">
              <a:off x="2300420" y="699376"/>
              <a:ext cx="369894" cy="614463"/>
            </a:xfrm>
            <a:prstGeom prst="moon">
              <a:avLst>
                <a:gd name="adj" fmla="val 46032"/>
              </a:avLst>
            </a:prstGeom>
            <a:effectLst>
              <a:reflection blurRad="6350" stA="50000" endA="300" endPos="55500" dist="101600" dir="5400000" sy="-100000" algn="bl" rotWithShape="0"/>
            </a:effectLst>
            <a:scene3d>
              <a:camera prst="isometricOffAxis2Left"/>
              <a:lightRig rig="threePt" dir="t"/>
            </a:scene3d>
            <a:sp3d>
              <a:bevelT/>
            </a:sp3d>
          </p:spPr>
        </p:pic>
        <p:sp>
          <p:nvSpPr>
            <p:cNvPr id="9" name="正方形/長方形 8"/>
            <p:cNvSpPr/>
            <p:nvPr/>
          </p:nvSpPr>
          <p:spPr>
            <a:xfrm>
              <a:off x="2135561" y="639119"/>
              <a:ext cx="1658427" cy="461665"/>
            </a:xfrm>
            <a:prstGeom prst="rect">
              <a:avLst/>
            </a:prstGeom>
            <a:noFill/>
          </p:spPr>
          <p:txBody>
            <a:bodyPr vert="horz" wrap="square" lIns="91440" tIns="45720" rIns="91440" bIns="45720">
              <a:spAutoFit/>
            </a:bodyPr>
            <a:lstStyle/>
            <a:p>
              <a:pPr algn="ctr"/>
              <a:r>
                <a:rPr lang="en-US" altLang="ja-JP" sz="2400" spc="6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ＭＳ Ｐ明朝" panose="02020600040205080304" pitchFamily="18" charset="-128"/>
                  <a:ea typeface="ＭＳ Ｐ明朝" panose="02020600040205080304" pitchFamily="18" charset="-128"/>
                  <a:cs typeface="Arial Unicode MS" panose="020B0604020202020204" pitchFamily="50" charset="-128"/>
                </a:rPr>
                <a:t>S</a:t>
              </a:r>
              <a:r>
                <a:rPr lang="en-US" altLang="ja-JP" sz="1600" spc="6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ＭＳ Ｐ明朝" panose="02020600040205080304" pitchFamily="18" charset="-128"/>
                  <a:ea typeface="ＭＳ Ｐ明朝" panose="02020600040205080304" pitchFamily="18" charset="-128"/>
                  <a:cs typeface="Arial Unicode MS" panose="020B0604020202020204" pitchFamily="50" charset="-128"/>
                </a:rPr>
                <a:t>PAN</a:t>
              </a:r>
              <a:endParaRPr lang="ja-JP" altLang="en-US" spc="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Ｐ明朝" panose="02020600040205080304" pitchFamily="18" charset="-128"/>
                <a:ea typeface="ＭＳ Ｐ明朝" panose="02020600040205080304" pitchFamily="18" charset="-128"/>
                <a:cs typeface="Arial Unicode MS" panose="020B060402020202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44779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  <p:sndAc>
          <p:stSnd>
            <p:snd r:embed="rId1" name="chimes.wav"/>
          </p:stSnd>
        </p:sndAc>
      </p:transition>
    </mc:Choice>
    <mc:Fallback xmlns="">
      <p:transition spd="slow" advClick="0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2016/1/15</a:t>
            </a:r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SPAN CO., LTD.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0C43-C89E-4CAA-B144-7EFB895A0E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87267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  <p:sndAc>
          <p:stSnd>
            <p:snd r:embed="rId1" name="chimes.wav"/>
          </p:stSnd>
        </p:sndAc>
      </p:transition>
    </mc:Choice>
    <mc:Fallback xmlns="">
      <p:transition spd="slow" advClick="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2016/1/15</a:t>
            </a:r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SPAN CO., LTD.</a:t>
            </a:r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0C43-C89E-4CAA-B144-7EFB895A0E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8079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  <p:sndAc>
          <p:stSnd>
            <p:snd r:embed="rId1" name="chimes.wav"/>
          </p:stSnd>
        </p:sndAc>
      </p:transition>
    </mc:Choice>
    <mc:Fallback xmlns="">
      <p:transition spd="slow" advClick="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2016/1/15</a:t>
            </a:r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SPAN CO., LTD.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0C43-C89E-4CAA-B144-7EFB895A0E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19807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  <p:sndAc>
          <p:stSnd>
            <p:snd r:embed="rId1" name="chimes.wav"/>
          </p:stSnd>
        </p:sndAc>
      </p:transition>
    </mc:Choice>
    <mc:Fallback xmlns="">
      <p:transition spd="slow" advClick="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2016/1/15</a:t>
            </a:r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SPAN CO., LTD.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0C43-C89E-4CAA-B144-7EFB895A0E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474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  <p:sndAc>
          <p:stSnd>
            <p:snd r:embed="rId1" name="chimes.wav"/>
          </p:stSnd>
        </p:sndAc>
      </p:transition>
    </mc:Choice>
    <mc:Fallback xmlns="">
      <p:transition spd="slow" advClick="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2016/1/15</a:t>
            </a:r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SPAN CO., LTD.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0C43-C89E-4CAA-B144-7EFB895A0E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343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  <p:sndAc>
          <p:stSnd>
            <p:snd r:embed="rId1" name="chimes.wav"/>
          </p:stSnd>
        </p:sndAc>
      </p:transition>
    </mc:Choice>
    <mc:Fallback xmlns="">
      <p:transition spd="slow" advClick="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2016/1/15</a:t>
            </a:r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SPAN CO., LTD.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0C43-C89E-4CAA-B144-7EFB895A0E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94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  <p:sndAc>
          <p:stSnd>
            <p:snd r:embed="rId1" name="chimes.wav"/>
          </p:stSnd>
        </p:sndAc>
      </p:transition>
    </mc:Choice>
    <mc:Fallback xmlns="">
      <p:transition spd="slow" advClick="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2016/1/15</a:t>
            </a:r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SPAN CO., LTD.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0C43-C89E-4CAA-B144-7EFB895A0E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7139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  <p:sndAc>
          <p:stSnd>
            <p:snd r:embed="rId1" name="chimes.wav"/>
          </p:stSnd>
        </p:sndAc>
      </p:transition>
    </mc:Choice>
    <mc:Fallback xmlns="">
      <p:transition spd="slow" advClick="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2016/1/15</a:t>
            </a:r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SPAN CO., LTD.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0C43-C89E-4CAA-B144-7EFB895A0E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437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  <p:sndAc>
          <p:stSnd>
            <p:snd r:embed="rId1" name="chimes.wav"/>
          </p:stSnd>
        </p:sndAc>
      </p:transition>
    </mc:Choice>
    <mc:Fallback xmlns="">
      <p:transition spd="slow" advClick="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2016/1/15</a:t>
            </a:r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SPAN CO., LTD.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0C43-C89E-4CAA-B144-7EFB895A0E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03332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  <p:sndAc>
          <p:stSnd>
            <p:snd r:embed="rId1" name="chimes.wav"/>
          </p:stSnd>
        </p:sndAc>
      </p:transition>
    </mc:Choice>
    <mc:Fallback xmlns="">
      <p:transition spd="slow" advClick="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2016/1/15</a:t>
            </a:r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SPAN CO., LTD.</a:t>
            </a:r>
            <a:endParaRPr kumimoji="1" lang="en-US" altLang="ja-JP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0C43-C89E-4CAA-B144-7EFB895A0E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83978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  <p:sndAc>
          <p:stSnd>
            <p:snd r:embed="rId1" name="chimes.wav"/>
          </p:stSnd>
        </p:sndAc>
      </p:transition>
    </mc:Choice>
    <mc:Fallback xmlns="">
      <p:transition spd="slow" advClick="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2016/1/15</a:t>
            </a:r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SPAN CO., LTD.</a:t>
            </a:r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0C43-C89E-4CAA-B144-7EFB895A0E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02253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  <p:sndAc>
          <p:stSnd>
            <p:snd r:embed="rId1" name="chimes.wav"/>
          </p:stSnd>
        </p:sndAc>
      </p:transition>
    </mc:Choice>
    <mc:Fallback xmlns="">
      <p:transition spd="slow" advClick="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2016/1/15</a:t>
            </a:r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SPAN CO., LTD.</a:t>
            </a:r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0C43-C89E-4CAA-B144-7EFB895A0E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346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  <p:sndAc>
          <p:stSnd>
            <p:snd r:embed="rId1" name="chimes.wav"/>
          </p:stSnd>
        </p:sndAc>
      </p:transition>
    </mc:Choice>
    <mc:Fallback xmlns="">
      <p:transition spd="slow" advClick="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2016/1/15</a:t>
            </a:r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SPAN CO., LTD.</a:t>
            </a:r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0C43-C89E-4CAA-B144-7EFB895A0E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70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  <p:sndAc>
          <p:stSnd>
            <p:snd r:embed="rId1" name="chimes.wav"/>
          </p:stSnd>
        </p:sndAc>
      </p:transition>
    </mc:Choice>
    <mc:Fallback xmlns="">
      <p:transition spd="slow" advClick="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2016/1/15</a:t>
            </a:r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SPAN CO., LTD.</a:t>
            </a:r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0C43-C89E-4CAA-B144-7EFB895A0E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12158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  <p:sndAc>
          <p:stSnd>
            <p:snd r:embed="rId1" name="chimes.wav"/>
          </p:stSnd>
        </p:sndAc>
      </p:transition>
    </mc:Choice>
    <mc:Fallback xmlns="">
      <p:transition spd="slow" advClick="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2016/1/15</a:t>
            </a:r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SPAN CO., LTD.</a:t>
            </a:r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0C43-C89E-4CAA-B144-7EFB895A0E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9715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  <p:sndAc>
          <p:stSnd>
            <p:snd r:embed="rId1" name="chimes.wav"/>
          </p:stSnd>
        </p:sndAc>
      </p:transition>
    </mc:Choice>
    <mc:Fallback xmlns="">
      <p:transition spd="slow" advClick="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2016/1/15</a:t>
            </a:r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SPAN CO., LTD.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0C43-C89E-4CAA-B144-7EFB895A0E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88519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  <p:sndAc>
          <p:stSnd>
            <p:snd r:embed="rId1" name="chimes.wav"/>
          </p:stSnd>
        </p:sndAc>
      </p:transition>
    </mc:Choice>
    <mc:Fallback xmlns="">
      <p:transition spd="slow" advClick="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kumimoji="1" lang="en-US" altLang="ja-JP" smtClean="0"/>
              <a:t>2016/1/15</a:t>
            </a:r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kumimoji="1" lang="en-US" altLang="ja-JP" smtClean="0"/>
              <a:t>SPAN CO., LTD.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90C43-C89E-4CAA-B144-7EFB895A0E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9351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7" r:id="rId1"/>
    <p:sldLayoutId id="2147484188" r:id="rId2"/>
    <p:sldLayoutId id="2147484189" r:id="rId3"/>
    <p:sldLayoutId id="2147484190" r:id="rId4"/>
    <p:sldLayoutId id="2147484191" r:id="rId5"/>
    <p:sldLayoutId id="2147484192" r:id="rId6"/>
    <p:sldLayoutId id="2147484193" r:id="rId7"/>
    <p:sldLayoutId id="2147484194" r:id="rId8"/>
    <p:sldLayoutId id="2147484195" r:id="rId9"/>
    <p:sldLayoutId id="2147484196" r:id="rId10"/>
    <p:sldLayoutId id="2147484197" r:id="rId11"/>
  </p:sldLayoutIdLst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  <p:sndAc>
          <p:stSnd>
            <p:snd r:embed="rId13" name="chimes.wav"/>
          </p:stSnd>
        </p:sndAc>
      </p:transition>
    </mc:Choice>
    <mc:Fallback xmlns="">
      <p:transition spd="slow" advClick="0">
        <p:fade/>
        <p:sndAc>
          <p:stSnd>
            <p:snd r:embed="rId1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kumimoji="1" lang="en-US" altLang="ja-JP" smtClean="0"/>
              <a:t>2016/1/15</a:t>
            </a:r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kumimoji="1" lang="en-US" altLang="ja-JP" smtClean="0"/>
              <a:t>SPAN CO., LTD.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9390C43-C89E-4CAA-B144-7EFB895A0E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66009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6" r:id="rId1"/>
    <p:sldLayoutId id="2147484217" r:id="rId2"/>
    <p:sldLayoutId id="2147484218" r:id="rId3"/>
    <p:sldLayoutId id="2147484219" r:id="rId4"/>
    <p:sldLayoutId id="2147484220" r:id="rId5"/>
    <p:sldLayoutId id="2147484221" r:id="rId6"/>
    <p:sldLayoutId id="2147484222" r:id="rId7"/>
    <p:sldLayoutId id="2147484223" r:id="rId8"/>
    <p:sldLayoutId id="2147484224" r:id="rId9"/>
    <p:sldLayoutId id="2147484225" r:id="rId10"/>
    <p:sldLayoutId id="2147484226" r:id="rId11"/>
    <p:sldLayoutId id="2147484227" r:id="rId12"/>
    <p:sldLayoutId id="2147484228" r:id="rId13"/>
    <p:sldLayoutId id="2147484229" r:id="rId14"/>
    <p:sldLayoutId id="2147484230" r:id="rId15"/>
    <p:sldLayoutId id="2147484231" r:id="rId16"/>
    <p:sldLayoutId id="2147484232" r:id="rId17"/>
  </p:sldLayoutIdLst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  <p:sndAc>
          <p:stSnd>
            <p:snd r:embed="rId19" name="chimes.wav"/>
          </p:stSnd>
        </p:sndAc>
      </p:transition>
    </mc:Choice>
    <mc:Fallback xmlns="">
      <p:transition spd="slow" advClick="0">
        <p:fade/>
        <p:sndAc>
          <p:stSnd>
            <p:snd r:embed="rId20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audio" Target="../media/audio1.wav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 1"/>
          <p:cNvSpPr txBox="1">
            <a:spLocks/>
          </p:cNvSpPr>
          <p:nvPr/>
        </p:nvSpPr>
        <p:spPr>
          <a:xfrm>
            <a:off x="1524000" y="2794402"/>
            <a:ext cx="9144000" cy="113290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kumimoji="1" sz="6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ctr"/>
            <a:r>
              <a:rPr lang="ja-JP" altLang="en-US" sz="3600" dirty="0" smtClean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　株式会社 スパン商事　</a:t>
            </a:r>
            <a:endParaRPr lang="ja-JP" altLang="en-US" sz="3600" dirty="0">
              <a:ln w="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2" name="図 11" descr="株式会社　スパン商事のロゴマーク。虹色の三日月とSPANの文字の組み合わせ。" title="株式会社　スパン商事のロゴマーク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38" t="28382" r="1904" b="12281"/>
          <a:stretch/>
        </p:blipFill>
        <p:spPr>
          <a:xfrm rot="18825889">
            <a:off x="2338163" y="1987501"/>
            <a:ext cx="1768198" cy="1613802"/>
          </a:xfrm>
          <a:custGeom>
            <a:avLst/>
            <a:gdLst/>
            <a:ahLst/>
            <a:cxnLst/>
            <a:rect l="l" t="t" r="r" b="b"/>
            <a:pathLst>
              <a:path w="1768198" h="1613802">
                <a:moveTo>
                  <a:pt x="1104072" y="824168"/>
                </a:moveTo>
                <a:lnTo>
                  <a:pt x="1070473" y="793425"/>
                </a:lnTo>
                <a:cubicBezTo>
                  <a:pt x="1067440" y="790650"/>
                  <a:pt x="1064914" y="788767"/>
                  <a:pt x="1062895" y="787777"/>
                </a:cubicBezTo>
                <a:cubicBezTo>
                  <a:pt x="1061948" y="787819"/>
                  <a:pt x="1060408" y="789007"/>
                  <a:pt x="1058273" y="791340"/>
                </a:cubicBezTo>
                <a:lnTo>
                  <a:pt x="976763" y="880423"/>
                </a:lnTo>
                <a:lnTo>
                  <a:pt x="1020615" y="920547"/>
                </a:lnTo>
                <a:cubicBezTo>
                  <a:pt x="1032555" y="931473"/>
                  <a:pt x="1047734" y="938515"/>
                  <a:pt x="1066151" y="941674"/>
                </a:cubicBezTo>
                <a:cubicBezTo>
                  <a:pt x="1083387" y="944635"/>
                  <a:pt x="1100363" y="936982"/>
                  <a:pt x="1117078" y="918714"/>
                </a:cubicBezTo>
                <a:cubicBezTo>
                  <a:pt x="1131671" y="902765"/>
                  <a:pt x="1137899" y="886892"/>
                  <a:pt x="1135763" y="871093"/>
                </a:cubicBezTo>
                <a:cubicBezTo>
                  <a:pt x="1132643" y="856287"/>
                  <a:pt x="1122080" y="840645"/>
                  <a:pt x="1104072" y="824168"/>
                </a:cubicBezTo>
                <a:close/>
                <a:moveTo>
                  <a:pt x="1347291" y="1070018"/>
                </a:moveTo>
                <a:lnTo>
                  <a:pt x="1212128" y="1133755"/>
                </a:lnTo>
                <a:lnTo>
                  <a:pt x="1294664" y="1209275"/>
                </a:lnTo>
                <a:close/>
                <a:moveTo>
                  <a:pt x="1124964" y="814274"/>
                </a:moveTo>
                <a:cubicBezTo>
                  <a:pt x="1148462" y="835774"/>
                  <a:pt x="1162301" y="857123"/>
                  <a:pt x="1166481" y="878322"/>
                </a:cubicBezTo>
                <a:cubicBezTo>
                  <a:pt x="1170553" y="904792"/>
                  <a:pt x="1164439" y="926935"/>
                  <a:pt x="1148137" y="944750"/>
                </a:cubicBezTo>
                <a:cubicBezTo>
                  <a:pt x="1127919" y="966848"/>
                  <a:pt x="1105265" y="975787"/>
                  <a:pt x="1080178" y="971567"/>
                </a:cubicBezTo>
                <a:cubicBezTo>
                  <a:pt x="1053222" y="968564"/>
                  <a:pt x="1031139" y="959188"/>
                  <a:pt x="1013928" y="943439"/>
                </a:cubicBezTo>
                <a:lnTo>
                  <a:pt x="962314" y="896214"/>
                </a:lnTo>
                <a:lnTo>
                  <a:pt x="889244" y="976074"/>
                </a:lnTo>
                <a:cubicBezTo>
                  <a:pt x="886506" y="979065"/>
                  <a:pt x="885184" y="981626"/>
                  <a:pt x="885279" y="983755"/>
                </a:cubicBezTo>
                <a:cubicBezTo>
                  <a:pt x="885888" y="986203"/>
                  <a:pt x="887421" y="988552"/>
                  <a:pt x="889877" y="990799"/>
                </a:cubicBezTo>
                <a:lnTo>
                  <a:pt x="902868" y="1002686"/>
                </a:lnTo>
                <a:lnTo>
                  <a:pt x="888420" y="1018476"/>
                </a:lnTo>
                <a:lnTo>
                  <a:pt x="818504" y="954504"/>
                </a:lnTo>
                <a:lnTo>
                  <a:pt x="832953" y="938714"/>
                </a:lnTo>
                <a:lnTo>
                  <a:pt x="845964" y="950619"/>
                </a:lnTo>
                <a:cubicBezTo>
                  <a:pt x="848887" y="953294"/>
                  <a:pt x="850948" y="954611"/>
                  <a:pt x="852144" y="954571"/>
                </a:cubicBezTo>
                <a:cubicBezTo>
                  <a:pt x="853872" y="953757"/>
                  <a:pt x="856206" y="951744"/>
                  <a:pt x="859145" y="948533"/>
                </a:cubicBezTo>
                <a:lnTo>
                  <a:pt x="1028174" y="763800"/>
                </a:lnTo>
                <a:cubicBezTo>
                  <a:pt x="1030761" y="760972"/>
                  <a:pt x="1032142" y="759311"/>
                  <a:pt x="1032318" y="758816"/>
                </a:cubicBezTo>
                <a:cubicBezTo>
                  <a:pt x="1032185" y="758493"/>
                  <a:pt x="1030265" y="756636"/>
                  <a:pt x="1026560" y="753245"/>
                </a:cubicBezTo>
                <a:lnTo>
                  <a:pt x="1014845" y="742526"/>
                </a:lnTo>
                <a:lnTo>
                  <a:pt x="1029294" y="726736"/>
                </a:lnTo>
                <a:close/>
                <a:moveTo>
                  <a:pt x="1398064" y="1052244"/>
                </a:moveTo>
                <a:lnTo>
                  <a:pt x="1286822" y="1332062"/>
                </a:lnTo>
                <a:cubicBezTo>
                  <a:pt x="1284165" y="1338053"/>
                  <a:pt x="1283270" y="1342807"/>
                  <a:pt x="1284137" y="1346324"/>
                </a:cubicBezTo>
                <a:cubicBezTo>
                  <a:pt x="1284298" y="1349951"/>
                  <a:pt x="1285435" y="1352731"/>
                  <a:pt x="1287549" y="1354666"/>
                </a:cubicBezTo>
                <a:lnTo>
                  <a:pt x="1295372" y="1361823"/>
                </a:lnTo>
                <a:lnTo>
                  <a:pt x="1280924" y="1377614"/>
                </a:lnTo>
                <a:lnTo>
                  <a:pt x="1214899" y="1317202"/>
                </a:lnTo>
                <a:lnTo>
                  <a:pt x="1229347" y="1301412"/>
                </a:lnTo>
                <a:lnTo>
                  <a:pt x="1238468" y="1309756"/>
                </a:lnTo>
                <a:cubicBezTo>
                  <a:pt x="1241378" y="1312419"/>
                  <a:pt x="1244010" y="1312973"/>
                  <a:pt x="1246363" y="1311420"/>
                </a:cubicBezTo>
                <a:cubicBezTo>
                  <a:pt x="1250865" y="1309891"/>
                  <a:pt x="1254267" y="1306309"/>
                  <a:pt x="1256572" y="1300677"/>
                </a:cubicBezTo>
                <a:lnTo>
                  <a:pt x="1284025" y="1228551"/>
                </a:lnTo>
                <a:lnTo>
                  <a:pt x="1193809" y="1146004"/>
                </a:lnTo>
                <a:lnTo>
                  <a:pt x="1125451" y="1178508"/>
                </a:lnTo>
                <a:cubicBezTo>
                  <a:pt x="1118582" y="1181302"/>
                  <a:pt x="1115043" y="1185060"/>
                  <a:pt x="1114831" y="1189784"/>
                </a:cubicBezTo>
                <a:cubicBezTo>
                  <a:pt x="1115042" y="1194541"/>
                  <a:pt x="1117495" y="1199067"/>
                  <a:pt x="1122189" y="1203362"/>
                </a:cubicBezTo>
                <a:lnTo>
                  <a:pt x="1130012" y="1210520"/>
                </a:lnTo>
                <a:lnTo>
                  <a:pt x="1115564" y="1226311"/>
                </a:lnTo>
                <a:lnTo>
                  <a:pt x="1058577" y="1174169"/>
                </a:lnTo>
                <a:lnTo>
                  <a:pt x="1073026" y="1158378"/>
                </a:lnTo>
                <a:lnTo>
                  <a:pt x="1079552" y="1164350"/>
                </a:lnTo>
                <a:cubicBezTo>
                  <a:pt x="1081624" y="1166246"/>
                  <a:pt x="1084592" y="1167108"/>
                  <a:pt x="1088456" y="1166937"/>
                </a:cubicBezTo>
                <a:cubicBezTo>
                  <a:pt x="1092857" y="1168190"/>
                  <a:pt x="1097936" y="1167214"/>
                  <a:pt x="1103692" y="1164009"/>
                </a:cubicBezTo>
                <a:lnTo>
                  <a:pt x="1364890" y="1037737"/>
                </a:lnTo>
                <a:close/>
                <a:moveTo>
                  <a:pt x="1768198" y="1402827"/>
                </a:moveTo>
                <a:lnTo>
                  <a:pt x="1753750" y="1418618"/>
                </a:lnTo>
                <a:lnTo>
                  <a:pt x="1743353" y="1409105"/>
                </a:lnTo>
                <a:cubicBezTo>
                  <a:pt x="1740320" y="1406330"/>
                  <a:pt x="1737781" y="1404447"/>
                  <a:pt x="1735735" y="1403458"/>
                </a:cubicBezTo>
                <a:cubicBezTo>
                  <a:pt x="1734815" y="1403499"/>
                  <a:pt x="1733288" y="1404686"/>
                  <a:pt x="1731153" y="1407020"/>
                </a:cubicBezTo>
                <a:lnTo>
                  <a:pt x="1541949" y="1613802"/>
                </a:lnTo>
                <a:lnTo>
                  <a:pt x="1528114" y="1601143"/>
                </a:lnTo>
                <a:lnTo>
                  <a:pt x="1569771" y="1287663"/>
                </a:lnTo>
                <a:lnTo>
                  <a:pt x="1414840" y="1456989"/>
                </a:lnTo>
                <a:cubicBezTo>
                  <a:pt x="1412102" y="1459981"/>
                  <a:pt x="1410780" y="1462542"/>
                  <a:pt x="1410875" y="1464671"/>
                </a:cubicBezTo>
                <a:cubicBezTo>
                  <a:pt x="1411484" y="1467119"/>
                  <a:pt x="1413017" y="1469468"/>
                  <a:pt x="1415473" y="1471715"/>
                </a:cubicBezTo>
                <a:lnTo>
                  <a:pt x="1425891" y="1481248"/>
                </a:lnTo>
                <a:lnTo>
                  <a:pt x="1411443" y="1497038"/>
                </a:lnTo>
                <a:lnTo>
                  <a:pt x="1359603" y="1449605"/>
                </a:lnTo>
                <a:lnTo>
                  <a:pt x="1374051" y="1433814"/>
                </a:lnTo>
                <a:lnTo>
                  <a:pt x="1384469" y="1443346"/>
                </a:lnTo>
                <a:cubicBezTo>
                  <a:pt x="1387406" y="1446034"/>
                  <a:pt x="1390018" y="1447326"/>
                  <a:pt x="1392304" y="1447225"/>
                </a:cubicBezTo>
                <a:cubicBezTo>
                  <a:pt x="1394197" y="1447141"/>
                  <a:pt x="1396493" y="1445624"/>
                  <a:pt x="1399193" y="1442673"/>
                </a:cubicBezTo>
                <a:lnTo>
                  <a:pt x="1568222" y="1257940"/>
                </a:lnTo>
                <a:cubicBezTo>
                  <a:pt x="1570319" y="1255647"/>
                  <a:pt x="1571339" y="1253844"/>
                  <a:pt x="1571281" y="1252530"/>
                </a:cubicBezTo>
                <a:cubicBezTo>
                  <a:pt x="1570856" y="1251561"/>
                  <a:pt x="1568784" y="1249375"/>
                  <a:pt x="1565064" y="1245972"/>
                </a:cubicBezTo>
                <a:lnTo>
                  <a:pt x="1553370" y="1235273"/>
                </a:lnTo>
                <a:lnTo>
                  <a:pt x="1567819" y="1219482"/>
                </a:lnTo>
                <a:lnTo>
                  <a:pt x="1610353" y="1258400"/>
                </a:lnTo>
                <a:lnTo>
                  <a:pt x="1571566" y="1549975"/>
                </a:lnTo>
                <a:lnTo>
                  <a:pt x="1715486" y="1392685"/>
                </a:lnTo>
                <a:cubicBezTo>
                  <a:pt x="1717583" y="1390392"/>
                  <a:pt x="1718610" y="1388609"/>
                  <a:pt x="1718566" y="1387333"/>
                </a:cubicBezTo>
                <a:cubicBezTo>
                  <a:pt x="1718126" y="1386326"/>
                  <a:pt x="1716054" y="1384126"/>
                  <a:pt x="1712348" y="1380736"/>
                </a:cubicBezTo>
                <a:lnTo>
                  <a:pt x="1701931" y="1371204"/>
                </a:lnTo>
                <a:lnTo>
                  <a:pt x="1716379" y="1355413"/>
                </a:lnTo>
                <a:close/>
                <a:moveTo>
                  <a:pt x="992320" y="541673"/>
                </a:moveTo>
                <a:lnTo>
                  <a:pt x="928384" y="629021"/>
                </a:lnTo>
                <a:lnTo>
                  <a:pt x="906868" y="618916"/>
                </a:lnTo>
                <a:cubicBezTo>
                  <a:pt x="918812" y="583043"/>
                  <a:pt x="923331" y="555911"/>
                  <a:pt x="920425" y="537517"/>
                </a:cubicBezTo>
                <a:cubicBezTo>
                  <a:pt x="917682" y="521592"/>
                  <a:pt x="908340" y="506337"/>
                  <a:pt x="892401" y="491753"/>
                </a:cubicBezTo>
                <a:cubicBezTo>
                  <a:pt x="872380" y="473434"/>
                  <a:pt x="854147" y="466115"/>
                  <a:pt x="837702" y="469795"/>
                </a:cubicBezTo>
                <a:cubicBezTo>
                  <a:pt x="820040" y="474546"/>
                  <a:pt x="805349" y="483328"/>
                  <a:pt x="793627" y="496137"/>
                </a:cubicBezTo>
                <a:cubicBezTo>
                  <a:pt x="782626" y="508161"/>
                  <a:pt x="777365" y="519771"/>
                  <a:pt x="777845" y="530968"/>
                </a:cubicBezTo>
                <a:cubicBezTo>
                  <a:pt x="778545" y="546335"/>
                  <a:pt x="788540" y="576326"/>
                  <a:pt x="807832" y="620942"/>
                </a:cubicBezTo>
                <a:cubicBezTo>
                  <a:pt x="825299" y="658475"/>
                  <a:pt x="833455" y="689540"/>
                  <a:pt x="832299" y="714136"/>
                </a:cubicBezTo>
                <a:cubicBezTo>
                  <a:pt x="831186" y="742434"/>
                  <a:pt x="821486" y="766575"/>
                  <a:pt x="803201" y="786559"/>
                </a:cubicBezTo>
                <a:cubicBezTo>
                  <a:pt x="784163" y="807366"/>
                  <a:pt x="758391" y="819659"/>
                  <a:pt x="725885" y="823437"/>
                </a:cubicBezTo>
                <a:cubicBezTo>
                  <a:pt x="695255" y="827149"/>
                  <a:pt x="665364" y="815668"/>
                  <a:pt x="636212" y="788995"/>
                </a:cubicBezTo>
                <a:cubicBezTo>
                  <a:pt x="625122" y="778847"/>
                  <a:pt x="615739" y="765824"/>
                  <a:pt x="608064" y="749925"/>
                </a:cubicBezTo>
                <a:cubicBezTo>
                  <a:pt x="603564" y="739924"/>
                  <a:pt x="598249" y="732119"/>
                  <a:pt x="592118" y="726509"/>
                </a:cubicBezTo>
                <a:cubicBezTo>
                  <a:pt x="589776" y="724366"/>
                  <a:pt x="586501" y="722967"/>
                  <a:pt x="582293" y="722311"/>
                </a:cubicBezTo>
                <a:cubicBezTo>
                  <a:pt x="577008" y="721509"/>
                  <a:pt x="567860" y="718922"/>
                  <a:pt x="554850" y="714548"/>
                </a:cubicBezTo>
                <a:lnTo>
                  <a:pt x="623509" y="609030"/>
                </a:lnTo>
                <a:lnTo>
                  <a:pt x="649123" y="620060"/>
                </a:lnTo>
                <a:cubicBezTo>
                  <a:pt x="629267" y="659250"/>
                  <a:pt x="621335" y="689397"/>
                  <a:pt x="625327" y="710498"/>
                </a:cubicBezTo>
                <a:cubicBezTo>
                  <a:pt x="629555" y="734539"/>
                  <a:pt x="640114" y="754287"/>
                  <a:pt x="657005" y="769742"/>
                </a:cubicBezTo>
                <a:cubicBezTo>
                  <a:pt x="674518" y="785766"/>
                  <a:pt x="692350" y="792349"/>
                  <a:pt x="710499" y="789489"/>
                </a:cubicBezTo>
                <a:cubicBezTo>
                  <a:pt x="730787" y="786534"/>
                  <a:pt x="750140" y="774992"/>
                  <a:pt x="768559" y="754862"/>
                </a:cubicBezTo>
                <a:cubicBezTo>
                  <a:pt x="777668" y="744907"/>
                  <a:pt x="781768" y="729880"/>
                  <a:pt x="780858" y="709783"/>
                </a:cubicBezTo>
                <a:cubicBezTo>
                  <a:pt x="780016" y="690823"/>
                  <a:pt x="773028" y="666089"/>
                  <a:pt x="759893" y="635579"/>
                </a:cubicBezTo>
                <a:cubicBezTo>
                  <a:pt x="741225" y="592744"/>
                  <a:pt x="730850" y="560540"/>
                  <a:pt x="728769" y="538967"/>
                </a:cubicBezTo>
                <a:cubicBezTo>
                  <a:pt x="726521" y="516032"/>
                  <a:pt x="736115" y="492853"/>
                  <a:pt x="757547" y="469429"/>
                </a:cubicBezTo>
                <a:cubicBezTo>
                  <a:pt x="774928" y="450433"/>
                  <a:pt x="798207" y="439709"/>
                  <a:pt x="827382" y="437255"/>
                </a:cubicBezTo>
                <a:cubicBezTo>
                  <a:pt x="856243" y="434814"/>
                  <a:pt x="885414" y="447082"/>
                  <a:pt x="914895" y="474058"/>
                </a:cubicBezTo>
                <a:cubicBezTo>
                  <a:pt x="927047" y="485176"/>
                  <a:pt x="937014" y="497726"/>
                  <a:pt x="944798" y="511706"/>
                </a:cubicBezTo>
                <a:cubicBezTo>
                  <a:pt x="950526" y="524848"/>
                  <a:pt x="955256" y="533127"/>
                  <a:pt x="958989" y="536543"/>
                </a:cubicBezTo>
                <a:cubicBezTo>
                  <a:pt x="960600" y="538016"/>
                  <a:pt x="963079" y="538688"/>
                  <a:pt x="966426" y="538557"/>
                </a:cubicBezTo>
                <a:cubicBezTo>
                  <a:pt x="970241" y="540265"/>
                  <a:pt x="978873" y="541305"/>
                  <a:pt x="992320" y="541673"/>
                </a:cubicBezTo>
                <a:close/>
                <a:moveTo>
                  <a:pt x="1008000" y="0"/>
                </a:moveTo>
                <a:cubicBezTo>
                  <a:pt x="668479" y="151493"/>
                  <a:pt x="464003" y="408953"/>
                  <a:pt x="464003" y="684957"/>
                </a:cubicBezTo>
                <a:cubicBezTo>
                  <a:pt x="464003" y="960961"/>
                  <a:pt x="668480" y="1218421"/>
                  <a:pt x="1008000" y="1369914"/>
                </a:cubicBezTo>
                <a:cubicBezTo>
                  <a:pt x="451297" y="1369914"/>
                  <a:pt x="0" y="1063248"/>
                  <a:pt x="0" y="684957"/>
                </a:cubicBezTo>
                <a:cubicBezTo>
                  <a:pt x="0" y="306666"/>
                  <a:pt x="451297" y="0"/>
                  <a:pt x="1008000" y="0"/>
                </a:cubicBezTo>
                <a:close/>
              </a:path>
            </a:pathLst>
          </a:custGeom>
          <a:effectLst>
            <a:reflection blurRad="6350" stA="50000" endA="300" endPos="55500" dist="101600" dir="5400000" sy="-100000" algn="bl" rotWithShape="0"/>
          </a:effectLst>
          <a:scene3d>
            <a:camera prst="isometricOffAxis2Left"/>
            <a:lightRig rig="threePt" dir="t"/>
          </a:scene3d>
          <a:sp3d>
            <a:bevelT/>
          </a:sp3d>
        </p:spPr>
      </p:pic>
      <p:sp>
        <p:nvSpPr>
          <p:cNvPr id="13" name="正方形/長方形 12" descr="水色の枠線の長方形。会社名とロゴマークを囲む飾り枠。" title="枠"/>
          <p:cNvSpPr/>
          <p:nvPr/>
        </p:nvSpPr>
        <p:spPr>
          <a:xfrm>
            <a:off x="1847528" y="1052736"/>
            <a:ext cx="8136000" cy="4830539"/>
          </a:xfrm>
          <a:prstGeom prst="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428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  <p:sndAc>
          <p:stSnd>
            <p:snd r:embed="rId3" name="chimes.wav"/>
          </p:stSnd>
        </p:sndAc>
      </p:transition>
    </mc:Choice>
    <mc:Fallback xmlns="">
      <p:transition spd="slow">
        <p:fade/>
        <p:sndAc>
          <p:stSnd>
            <p:snd r:embed="rId6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TM02900720[[fn=インテグラル]]</Template>
  <TotalTime>3715</TotalTime>
  <Words>3</Words>
  <Application>Microsoft Office PowerPoint</Application>
  <PresentationFormat>ワイド画面</PresentationFormat>
  <Paragraphs>3</Paragraphs>
  <Slides>1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  <vt:variant>
        <vt:lpstr>目的別スライド ショー</vt:lpstr>
      </vt:variant>
      <vt:variant>
        <vt:i4>1</vt:i4>
      </vt:variant>
    </vt:vector>
  </HeadingPairs>
  <TitlesOfParts>
    <vt:vector size="13" baseType="lpstr">
      <vt:lpstr>Arial Unicode MS</vt:lpstr>
      <vt:lpstr>HG創英ﾌﾟﾚｾﾞﾝｽEB</vt:lpstr>
      <vt:lpstr>ＭＳ Ｐゴシック</vt:lpstr>
      <vt:lpstr>ＭＳ Ｐ明朝</vt:lpstr>
      <vt:lpstr>メイリオ</vt:lpstr>
      <vt:lpstr>Arial</vt:lpstr>
      <vt:lpstr>Calibri</vt:lpstr>
      <vt:lpstr>Calibri Light</vt:lpstr>
      <vt:lpstr>Wingdings 2</vt:lpstr>
      <vt:lpstr>HDOfficeLightV0</vt:lpstr>
      <vt:lpstr>視差</vt:lpstr>
      <vt:lpstr>PowerPoint プレゼンテーション</vt:lpstr>
      <vt:lpstr>ダイジェスト版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第17期事業計画書</dc:title>
  <dc:creator>Officeキー操作マニュアル制作チーム</dc:creator>
  <cp:lastModifiedBy>naka gawa</cp:lastModifiedBy>
  <cp:revision>206</cp:revision>
  <dcterms:created xsi:type="dcterms:W3CDTF">2011-12-02T23:18:28Z</dcterms:created>
  <dcterms:modified xsi:type="dcterms:W3CDTF">2016-05-10T10:12:41Z</dcterms:modified>
</cp:coreProperties>
</file>